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7"/>
  </p:notesMasterIdLst>
  <p:handoutMasterIdLst>
    <p:handoutMasterId r:id="rId8"/>
  </p:handoutMasterIdLst>
  <p:sldIdLst>
    <p:sldId id="339" r:id="rId5"/>
    <p:sldId id="340" r:id="rId6"/>
  </p:sldIdLst>
  <p:sldSz cx="9144000" cy="5143500" type="screen16x9"/>
  <p:notesSz cx="6858000" cy="9144000"/>
  <p:embeddedFontLst>
    <p:embeddedFont>
      <p:font typeface="Arial Black" panose="020B0A04020102020204" pitchFamily="34" charset="0"/>
      <p:bold r:id="rId9"/>
    </p:embeddedFont>
    <p:embeddedFont>
      <p:font typeface="Calibri" panose="020F0502020204030204" pitchFamily="34" charset="0"/>
      <p:regular r:id="rId10"/>
      <p:bold r:id="rId11"/>
      <p:italic r:id="rId12"/>
      <p:boldItalic r:id="rId13"/>
    </p:embeddedFont>
  </p:embeddedFontLst>
  <p:custDataLst>
    <p:tags r:id="rId14"/>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04" userDrawn="1">
          <p15:clr>
            <a:srgbClr val="A4A3A4"/>
          </p15:clr>
        </p15:guide>
        <p15:guide id="2" pos="5556" userDrawn="1">
          <p15:clr>
            <a:srgbClr val="A4A3A4"/>
          </p15:clr>
        </p15:guide>
        <p15:guide id="3" orient="horz" pos="725" userDrawn="1">
          <p15:clr>
            <a:srgbClr val="A4A3A4"/>
          </p15:clr>
        </p15:guide>
        <p15:guide id="4" orient="horz" pos="2950" userDrawn="1">
          <p15:clr>
            <a:srgbClr val="A4A3A4"/>
          </p15:clr>
        </p15:guide>
        <p15:guide id="5" orient="horz" pos="237" userDrawn="1">
          <p15:clr>
            <a:srgbClr val="A4A3A4"/>
          </p15:clr>
        </p15:guide>
        <p15:guide id="6" pos="2832" userDrawn="1">
          <p15:clr>
            <a:srgbClr val="A4A3A4"/>
          </p15:clr>
        </p15:guide>
        <p15:guide id="7" pos="2933" userDrawn="1">
          <p15:clr>
            <a:srgbClr val="A4A3A4"/>
          </p15:clr>
        </p15:guide>
        <p15:guide id="8" pos="3737" userDrawn="1">
          <p15:clr>
            <a:srgbClr val="A4A3A4"/>
          </p15:clr>
        </p15:guide>
        <p15:guide id="9" pos="3843" userDrawn="1">
          <p15:clr>
            <a:srgbClr val="A4A3A4"/>
          </p15:clr>
        </p15:guide>
        <p15:guide id="10" pos="2023" userDrawn="1">
          <p15:clr>
            <a:srgbClr val="A4A3A4"/>
          </p15:clr>
        </p15:guide>
        <p15:guide id="11" pos="19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e Schmidt" initials="MS" lastIdx="3" clrIdx="0">
    <p:extLst>
      <p:ext uri="{19B8F6BF-5375-455C-9EA6-DF929625EA0E}">
        <p15:presenceInfo xmlns:p15="http://schemas.microsoft.com/office/powerpoint/2012/main" userId="S::maike.schmidt@strategy-compass.com::b4eb969c-01b2-4915-aef7-794a5e1ecc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9810C2D-2C2F-4581-8AFF-CD78C2D722A2}">
  <a:tblStyle styleId="{09810C2D-2C2F-4581-8AFF-CD78C2D722A2}" styleName="DPDHL PP Table No BG">
    <a:tblBg>
      <a:fill>
        <a:noFill/>
      </a:fill>
    </a:tblBg>
    <a:wholeTbl>
      <a:tcTxStyle>
        <a:fontRef idx="minor"/>
        <a:schemeClr val="tx1"/>
      </a:tcTxStyle>
      <a:tcStyle>
        <a:tcBdr>
          <a:left>
            <a:ln>
              <a:noFill/>
            </a:ln>
          </a:left>
          <a:right>
            <a:ln>
              <a:noFill/>
            </a:ln>
          </a:right>
          <a:top>
            <a:ln w="28575" cmpd="sng">
              <a:solidFill>
                <a:schemeClr val="tx1"/>
              </a:solidFill>
            </a:ln>
          </a:top>
          <a:bottom>
            <a:ln w="28575" cmpd="sng">
              <a:solidFill>
                <a:schemeClr val="tx1"/>
              </a:solidFill>
            </a:ln>
          </a:bottom>
          <a:insideH>
            <a:ln w="12700" cmpd="sng">
              <a:solidFill>
                <a:schemeClr val="tx1"/>
              </a:solidFill>
            </a:ln>
          </a:insideH>
          <a:insideV>
            <a:ln>
              <a:noFill/>
            </a:ln>
          </a:insideV>
        </a:tcBdr>
        <a:fill>
          <a:solidFill>
            <a:schemeClr val="bg1"/>
          </a:solid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a:tcStyle>
        <a:tcBdr/>
      </a:tcStyle>
    </a:lastCol>
    <a:firstCol>
      <a:tcStyle>
        <a:tcBdr/>
        <a:fill>
          <a:noFill/>
        </a:fill>
      </a:tcStyle>
    </a:firstCol>
    <a:lastRow>
      <a:tcStyle>
        <a:tcBdr/>
        <a:fill>
          <a:noFill/>
        </a:fill>
      </a:tcStyle>
    </a:lastRow>
    <a:firstRow>
      <a:tcTxStyle/>
      <a:tcStyle>
        <a:tcBdr>
          <a:bottom>
            <a:ln w="12700" cmpd="sng">
              <a:solidFill>
                <a:schemeClr val="tx1"/>
              </a:solidFill>
            </a:ln>
          </a:bottom>
        </a:tcBdr>
        <a:fill>
          <a:noFill/>
        </a:fill>
      </a:tcStyle>
    </a:firstRow>
  </a:tblStyle>
  <a:tblStyle styleId="{E6C8A55F-5544-428C-9B86-97CFDF07063B}" styleName="DPDHL PP Table White BG">
    <a:tblBg>
      <a:fill>
        <a:noFill/>
      </a:fill>
    </a:tblBg>
    <a:wholeTbl>
      <a:tcTxStyle>
        <a:fontRef idx="minor"/>
        <a:schemeClr val="tx1"/>
      </a:tcTxStyle>
      <a:tcStyle>
        <a:tcBdr>
          <a:left>
            <a:ln>
              <a:noFill/>
            </a:ln>
          </a:left>
          <a:right>
            <a:ln>
              <a:noFill/>
            </a:ln>
          </a:right>
          <a:top>
            <a:ln w="28575" cmpd="sng">
              <a:solidFill>
                <a:schemeClr val="tx1"/>
              </a:solidFill>
            </a:ln>
          </a:top>
          <a:bottom>
            <a:ln w="28575" cmpd="sng">
              <a:solidFill>
                <a:schemeClr val="tx1"/>
              </a:solidFill>
            </a:ln>
          </a:bottom>
          <a:insideH>
            <a:ln w="12700" cmpd="sng">
              <a:solidFill>
                <a:schemeClr val="tx1"/>
              </a:solidFill>
            </a:ln>
          </a:insideH>
          <a:insideV>
            <a:ln>
              <a:noFill/>
            </a:ln>
          </a:insideV>
        </a:tcBdr>
        <a:fill>
          <a:noFill/>
        </a:fill>
      </a:tcStyle>
    </a:wholeTbl>
    <a:band1H>
      <a:tcStyle>
        <a:tcBdr/>
        <a:fill>
          <a:solidFill>
            <a:schemeClr val="bg1">
              <a:tint val="100000"/>
            </a:schemeClr>
          </a:solidFill>
        </a:fill>
      </a:tcStyle>
    </a:band1H>
    <a:band2H>
      <a:tcStyle>
        <a:tcBdr/>
        <a:fill>
          <a:solidFill>
            <a:schemeClr val="bg1">
              <a:lumMod val="20000"/>
              <a:lumOff val="80000"/>
            </a:schemeClr>
          </a:solidFill>
        </a:fill>
      </a:tcStyle>
    </a:band2H>
    <a:band1V>
      <a:tcStyle>
        <a:tcBdr/>
        <a:fill>
          <a:solidFill>
            <a:schemeClr val="bg1">
              <a:lumMod val="20000"/>
              <a:lumOff val="80000"/>
            </a:schemeClr>
          </a:solidFill>
        </a:fill>
      </a:tcStyle>
    </a:band1V>
    <a:band2V>
      <a:tcStyle>
        <a:tcBdr/>
        <a:fill>
          <a:solidFill>
            <a:schemeClr val="bg1">
              <a:lumMod val="20000"/>
              <a:lumOff val="80000"/>
            </a:schemeClr>
          </a:solidFill>
        </a:fill>
      </a:tcStyle>
    </a:band2V>
    <a:lastCol>
      <a:tcTxStyle/>
      <a:tcStyle>
        <a:tcBdr/>
      </a:tcStyle>
    </a:lastCol>
    <a:firstCol>
      <a:tcStyle>
        <a:tcBdr/>
        <a:fill>
          <a:solidFill>
            <a:schemeClr val="bg1">
              <a:lumMod val="20000"/>
              <a:lumOff val="80000"/>
            </a:schemeClr>
          </a:solidFill>
        </a:fill>
      </a:tcStyle>
    </a:firstCol>
    <a:lastRow>
      <a:tcStyle>
        <a:tcBdr/>
        <a:fill>
          <a:solidFill>
            <a:schemeClr val="bg1">
              <a:lumMod val="20000"/>
              <a:lumOff val="80000"/>
            </a:schemeClr>
          </a:solidFill>
        </a:fill>
      </a:tcStyle>
    </a:lastRow>
    <a:firstRow>
      <a:tcTxStyle/>
      <a:tcStyle>
        <a:tcBdr>
          <a:bottom>
            <a:ln w="12700" cmpd="sng">
              <a:solidFill>
                <a:schemeClr val="tx1"/>
              </a:solidFill>
            </a:ln>
          </a:bottom>
        </a:tcBdr>
        <a:fill>
          <a:solidFill>
            <a:schemeClr val="bg1">
              <a:lumMod val="20000"/>
              <a:lumOff val="8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02" autoAdjust="0"/>
    <p:restoredTop sz="96003"/>
  </p:normalViewPr>
  <p:slideViewPr>
    <p:cSldViewPr snapToGrid="0" showGuides="1">
      <p:cViewPr>
        <p:scale>
          <a:sx n="114" d="100"/>
          <a:sy n="114" d="100"/>
        </p:scale>
        <p:origin x="1323" y="1443"/>
      </p:cViewPr>
      <p:guideLst>
        <p:guide pos="204"/>
        <p:guide pos="5556"/>
        <p:guide orient="horz" pos="725"/>
        <p:guide orient="horz" pos="2950"/>
        <p:guide orient="horz" pos="237"/>
        <p:guide pos="2832"/>
        <p:guide pos="2933"/>
        <p:guide pos="3737"/>
        <p:guide pos="3843"/>
        <p:guide pos="2023"/>
        <p:guide pos="1917"/>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0D73D-D7CE-4C42-ACC1-21E831A17210}" type="datetimeFigureOut">
              <a:rPr lang="de-DE" smtClean="0"/>
              <a:t>11.01.2021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9E59A0-A829-486C-80DB-06EBDC9800AA}" type="slidenum">
              <a:rPr lang="de-DE" smtClean="0"/>
              <a:t>‹#›</a:t>
            </a:fld>
            <a:endParaRPr lang="de-DE" dirty="0"/>
          </a:p>
        </p:txBody>
      </p:sp>
    </p:spTree>
    <p:extLst>
      <p:ext uri="{BB962C8B-B14F-4D97-AF65-F5344CB8AC3E}">
        <p14:creationId xmlns:p14="http://schemas.microsoft.com/office/powerpoint/2010/main" val="268404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5CAE4-CBB0-454E-B6B8-0B6620C2B409}" type="datetimeFigureOut">
              <a:rPr lang="de-DE" smtClean="0"/>
              <a:t>11.01.2021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53AD6-CEF2-4FD5-AABC-FCC5FC528AD2}" type="slidenum">
              <a:rPr lang="de-DE" smtClean="0"/>
              <a:t>‹#›</a:t>
            </a:fld>
            <a:endParaRPr lang="de-DE" dirty="0"/>
          </a:p>
        </p:txBody>
      </p:sp>
    </p:spTree>
    <p:extLst>
      <p:ext uri="{BB962C8B-B14F-4D97-AF65-F5344CB8AC3E}">
        <p14:creationId xmlns:p14="http://schemas.microsoft.com/office/powerpoint/2010/main" val="253921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4B753AD6-CEF2-4FD5-AABC-FCC5FC528AD2}" type="slidenum">
              <a:rPr lang="de-DE" smtClean="0"/>
              <a:t>1</a:t>
            </a:fld>
            <a:endParaRPr lang="de-DE"/>
          </a:p>
        </p:txBody>
      </p:sp>
    </p:spTree>
    <p:extLst>
      <p:ext uri="{BB962C8B-B14F-4D97-AF65-F5344CB8AC3E}">
        <p14:creationId xmlns:p14="http://schemas.microsoft.com/office/powerpoint/2010/main" val="262338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B753AD6-CEF2-4FD5-AABC-FCC5FC528AD2}" type="slidenum">
              <a:rPr lang="de-DE" smtClean="0"/>
              <a:t>2</a:t>
            </a:fld>
            <a:endParaRPr lang="de-DE" dirty="0"/>
          </a:p>
        </p:txBody>
      </p:sp>
    </p:spTree>
    <p:extLst>
      <p:ext uri="{BB962C8B-B14F-4D97-AF65-F5344CB8AC3E}">
        <p14:creationId xmlns:p14="http://schemas.microsoft.com/office/powerpoint/2010/main" val="422539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866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ext uri="{D42A27DB-BD31-4B8C-83A1-F6EECF244321}">
                <p14:modId xmlns:p14="http://schemas.microsoft.com/office/powerpoint/2010/main" val="4224422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1" name="think-cell Slide" r:id="rId5" imgW="388" imgH="388" progId="TCLayout.ActiveDocument.1">
                  <p:embed/>
                </p:oleObj>
              </mc:Choice>
              <mc:Fallback>
                <p:oleObj name="think-cell Slide" r:id="rId5" imgW="388" imgH="38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8446676"/>
      </p:ext>
    </p:extLst>
  </p:cSld>
  <p:clrMap bg1="lt1" tx1="dk1" bg2="lt2" tx2="dk2" accent1="accent1" accent2="accent2" accent3="accent3" accent4="accent4" accent5="accent5" accent6="accent6" hlink="hlink" folHlink="folHlink"/>
  <p:sldLayoutIdLst>
    <p:sldLayoutId id="2147483656" r:id="rId1"/>
  </p:sldLayoutIdLst>
  <p:hf sldNum="0" hdr="0" dt="0"/>
  <p:txStyles>
    <p:title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000" kern="10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4" userDrawn="1">
          <p15:clr>
            <a:srgbClr val="F26B43"/>
          </p15:clr>
        </p15:guide>
        <p15:guide id="3" pos="5556" userDrawn="1">
          <p15:clr>
            <a:srgbClr val="F26B43"/>
          </p15:clr>
        </p15:guide>
        <p15:guide id="6" orient="horz" pos="725" userDrawn="1">
          <p15:clr>
            <a:srgbClr val="F26B43"/>
          </p15:clr>
        </p15:guide>
        <p15:guide id="17" orient="horz" pos="2949" userDrawn="1">
          <p15:clr>
            <a:srgbClr val="F26B43"/>
          </p15:clr>
        </p15:guide>
        <p15:guide id="18"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aerzte-ohne-grenzen.de/paypal-spenden" TargetMode="External"/><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10"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hyperlink" Target="https://www.paypal.com/fundraiser/charity/3957858"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61283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1" name="think-cell Slide" r:id="rId6" imgW="388" imgH="388" progId="TCLayout.ActiveDocument.1">
                  <p:embed/>
                </p:oleObj>
              </mc:Choice>
              <mc:Fallback>
                <p:oleObj name="think-cell Slide" r:id="rId6" imgW="388" imgH="38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DE" sz="1800" b="1" dirty="0" smtClean="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9" name="Titel 1">
            <a:extLst>
              <a:ext uri="{FF2B5EF4-FFF2-40B4-BE49-F238E27FC236}">
                <a16:creationId xmlns="" xmlns:a16="http://schemas.microsoft.com/office/drawing/2014/main" id="{B8C4E7EC-C876-D54D-9C4B-AD6404C2F8D6}"/>
              </a:ext>
            </a:extLst>
          </p:cNvPr>
          <p:cNvSpPr>
            <a:spLocks noGrp="1"/>
          </p:cNvSpPr>
          <p:nvPr>
            <p:ph type="title" idx="4294967295"/>
          </p:nvPr>
        </p:nvSpPr>
        <p:spPr>
          <a:xfrm>
            <a:off x="226026" y="417821"/>
            <a:ext cx="8495999" cy="265370"/>
          </a:xfrm>
          <a:prstGeom prst="rect">
            <a:avLst/>
          </a:prstGeom>
        </p:spPr>
        <p:txBody>
          <a:bodyPr/>
          <a:lstStyle/>
          <a:p>
            <a:r>
              <a:rPr lang="de-DE" dirty="0" smtClean="0">
                <a:latin typeface="Arial" panose="020B0604020202020204" pitchFamily="34" charset="0"/>
                <a:cs typeface="Arial" panose="020B0604020202020204" pitchFamily="34" charset="0"/>
              </a:rPr>
              <a:t>Fortune Cookies </a:t>
            </a:r>
            <a:r>
              <a:rPr lang="de-DE" b="0" dirty="0" smtClean="0">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 </a:t>
            </a:r>
            <a:r>
              <a:rPr lang="de-DE" b="0" dirty="0" smtClean="0">
                <a:solidFill>
                  <a:srgbClr val="1A9CFC"/>
                </a:solidFill>
                <a:latin typeface="Arial" panose="020B0604020202020204" pitchFamily="34" charset="0"/>
                <a:cs typeface="Arial" panose="020B0604020202020204" pitchFamily="34" charset="0"/>
              </a:rPr>
              <a:t>Glückskekse</a:t>
            </a:r>
            <a:endParaRPr lang="de-DE" b="0" dirty="0">
              <a:solidFill>
                <a:srgbClr val="1A9CFC"/>
              </a:solidFill>
              <a:latin typeface="Arial" panose="020B0604020202020204" pitchFamily="34" charset="0"/>
              <a:cs typeface="Arial" panose="020B0604020202020204" pitchFamily="34" charset="0"/>
            </a:endParaRPr>
          </a:p>
        </p:txBody>
      </p:sp>
      <p:sp>
        <p:nvSpPr>
          <p:cNvPr id="80" name="Content Placeholder 5">
            <a:extLst>
              <a:ext uri="{FF2B5EF4-FFF2-40B4-BE49-F238E27FC236}">
                <a16:creationId xmlns="" xmlns:a16="http://schemas.microsoft.com/office/drawing/2014/main" id="{028800BD-98FF-2D4F-8365-F77878E99167}"/>
              </a:ext>
            </a:extLst>
          </p:cNvPr>
          <p:cNvSpPr txBox="1">
            <a:spLocks/>
          </p:cNvSpPr>
          <p:nvPr/>
        </p:nvSpPr>
        <p:spPr>
          <a:xfrm>
            <a:off x="323999" y="1121815"/>
            <a:ext cx="3793031" cy="173160"/>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endParaRPr lang="en-US" sz="1400" b="0" dirty="0" smtClean="0">
              <a:latin typeface="Arial Black" panose="020B0A04020102020204" pitchFamily="34" charset="0"/>
            </a:endParaRPr>
          </a:p>
          <a:p>
            <a:pPr lvl="5"/>
            <a:r>
              <a:rPr lang="en-US" sz="1200" dirty="0" smtClean="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little truth is in every cookie</a:t>
            </a:r>
            <a:r>
              <a:rPr lang="en-US" sz="1200" dirty="0" smtClean="0">
                <a:latin typeface="Arial" panose="020B0604020202020204" pitchFamily="34" charset="0"/>
                <a:cs typeface="Arial" panose="020B0604020202020204" pitchFamily="34" charset="0"/>
              </a:rPr>
              <a:t>. </a:t>
            </a:r>
          </a:p>
          <a:p>
            <a:pPr lvl="5"/>
            <a:r>
              <a:rPr lang="de-DE" sz="1050" b="0" dirty="0" smtClean="0">
                <a:solidFill>
                  <a:srgbClr val="1A9CFC"/>
                </a:solidFill>
                <a:latin typeface="Arial" panose="020B0604020202020204" pitchFamily="34" charset="0"/>
                <a:cs typeface="Arial" panose="020B0604020202020204" pitchFamily="34" charset="0"/>
              </a:rPr>
              <a:t>In </a:t>
            </a:r>
            <a:r>
              <a:rPr lang="de-DE" sz="1050" b="0" dirty="0">
                <a:solidFill>
                  <a:srgbClr val="1A9CFC"/>
                </a:solidFill>
                <a:latin typeface="Arial" panose="020B0604020202020204" pitchFamily="34" charset="0"/>
                <a:cs typeface="Arial" panose="020B0604020202020204" pitchFamily="34" charset="0"/>
              </a:rPr>
              <a:t>jedem Keks steckt ein Stückchen Wahrheit. </a:t>
            </a:r>
            <a:endParaRPr lang="de-DE" sz="1050" b="0" dirty="0" smtClean="0">
              <a:solidFill>
                <a:srgbClr val="1A9CFC"/>
              </a:solidFill>
              <a:latin typeface="Arial" panose="020B0604020202020204" pitchFamily="34" charset="0"/>
              <a:cs typeface="Arial" panose="020B0604020202020204" pitchFamily="34" charset="0"/>
            </a:endParaRPr>
          </a:p>
          <a:p>
            <a:pPr lvl="5"/>
            <a:endParaRPr lang="en-US" sz="1400" b="0" dirty="0">
              <a:latin typeface="Arial" panose="020B0604020202020204" pitchFamily="34" charset="0"/>
              <a:cs typeface="Arial" panose="020B0604020202020204" pitchFamily="34" charset="0"/>
            </a:endParaRPr>
          </a:p>
          <a:p>
            <a:pPr lvl="5"/>
            <a:r>
              <a:rPr lang="en-US" sz="1200" dirty="0" smtClean="0">
                <a:latin typeface="Arial" panose="020B0604020202020204" pitchFamily="34" charset="0"/>
                <a:cs typeface="Arial" panose="020B0604020202020204" pitchFamily="34" charset="0"/>
              </a:rPr>
              <a:t>Present the fortune cookies by using the slide show mode. Choose </a:t>
            </a:r>
            <a:r>
              <a:rPr lang="en-US" sz="1200" dirty="0">
                <a:latin typeface="Arial" panose="020B0604020202020204" pitchFamily="34" charset="0"/>
                <a:cs typeface="Arial" panose="020B0604020202020204" pitchFamily="34" charset="0"/>
              </a:rPr>
              <a:t>a cookie and click on it. Click the cookie a second time to make it disappear. </a:t>
            </a:r>
            <a:endParaRPr lang="en-US" sz="1200" dirty="0" smtClean="0">
              <a:latin typeface="Arial" panose="020B0604020202020204" pitchFamily="34" charset="0"/>
              <a:cs typeface="Arial" panose="020B0604020202020204" pitchFamily="34" charset="0"/>
            </a:endParaRPr>
          </a:p>
          <a:p>
            <a:pPr lvl="5"/>
            <a:r>
              <a:rPr lang="en-US" sz="1200" dirty="0" smtClean="0">
                <a:latin typeface="Arial" panose="020B0604020202020204" pitchFamily="34" charset="0"/>
                <a:cs typeface="Arial" panose="020B0604020202020204" pitchFamily="34" charset="0"/>
              </a:rPr>
              <a:t>Have fun</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sym typeface="Wingdings" panose="05000000000000000000" pitchFamily="2" charset="2"/>
              </a:rPr>
              <a:t>.</a:t>
            </a:r>
            <a:endParaRPr lang="en-US" sz="1200" dirty="0">
              <a:latin typeface="Arial" panose="020B0604020202020204" pitchFamily="34" charset="0"/>
              <a:cs typeface="Arial" panose="020B0604020202020204" pitchFamily="34" charset="0"/>
            </a:endParaRPr>
          </a:p>
          <a:p>
            <a:pPr lvl="5"/>
            <a:r>
              <a:rPr lang="de-DE" sz="1050" b="0" dirty="0" smtClean="0">
                <a:solidFill>
                  <a:srgbClr val="1A9CFC"/>
                </a:solidFill>
                <a:latin typeface="Arial" panose="020B0604020202020204" pitchFamily="34" charset="0"/>
                <a:cs typeface="Arial" panose="020B0604020202020204" pitchFamily="34" charset="0"/>
              </a:rPr>
              <a:t>Verwende den Präsentations-Modus in PowerPoint. Wähle einen Keks aus und klicke ihn an. Klicke ein zweites Mal auf den Keks, damit er wieder verschwindet. Viel Spaß </a:t>
            </a:r>
            <a:r>
              <a:rPr lang="de-DE" sz="1050" b="0" dirty="0" smtClean="0">
                <a:solidFill>
                  <a:srgbClr val="1A9CFC"/>
                </a:solidFill>
                <a:latin typeface="Arial" panose="020B0604020202020204" pitchFamily="34" charset="0"/>
                <a:cs typeface="Arial" panose="020B0604020202020204" pitchFamily="34" charset="0"/>
                <a:sym typeface="Wingdings" panose="05000000000000000000" pitchFamily="2" charset="2"/>
              </a:rPr>
              <a:t>.</a:t>
            </a:r>
            <a:endParaRPr lang="de-DE" sz="1050" b="0" dirty="0" smtClean="0">
              <a:solidFill>
                <a:srgbClr val="1A9CFC"/>
              </a:solidFill>
              <a:latin typeface="Arial" panose="020B0604020202020204" pitchFamily="34" charset="0"/>
              <a:cs typeface="Arial" panose="020B0604020202020204" pitchFamily="34" charset="0"/>
            </a:endParaRPr>
          </a:p>
          <a:p>
            <a:pPr lvl="5"/>
            <a:endParaRPr lang="en-US" sz="1400" b="0" dirty="0">
              <a:latin typeface="Arial" panose="020B0604020202020204" pitchFamily="34" charset="0"/>
              <a:cs typeface="Arial" panose="020B0604020202020204" pitchFamily="34" charset="0"/>
            </a:endParaRPr>
          </a:p>
          <a:p>
            <a:pPr lvl="5"/>
            <a:r>
              <a:rPr lang="en-US" sz="1200" dirty="0" smtClean="0">
                <a:latin typeface="Arial" panose="020B0604020202020204" pitchFamily="34" charset="0"/>
                <a:cs typeface="Arial" panose="020B0604020202020204" pitchFamily="34" charset="0"/>
              </a:rPr>
              <a:t>Stay healthy. </a:t>
            </a:r>
            <a:r>
              <a:rPr lang="de-DE" sz="1200" b="0" dirty="0" smtClean="0">
                <a:solidFill>
                  <a:srgbClr val="1A9CFC"/>
                </a:solidFill>
                <a:latin typeface="Arial" panose="020B0604020202020204" pitchFamily="34" charset="0"/>
                <a:cs typeface="Arial" panose="020B0604020202020204" pitchFamily="34" charset="0"/>
              </a:rPr>
              <a:t>Bleibe gesund.</a:t>
            </a:r>
            <a:endParaRPr lang="de-DE" sz="1400" b="0" dirty="0" smtClean="0">
              <a:latin typeface="Arial" panose="020B0604020202020204" pitchFamily="34" charset="0"/>
              <a:cs typeface="Arial" panose="020B0604020202020204" pitchFamily="34" charset="0"/>
            </a:endParaRPr>
          </a:p>
          <a:p>
            <a:pPr lvl="5"/>
            <a:endParaRPr lang="en-US" sz="1400" b="0" dirty="0" smtClean="0">
              <a:latin typeface="Arial" panose="020B0604020202020204" pitchFamily="34" charset="0"/>
              <a:cs typeface="Arial" panose="020B0604020202020204" pitchFamily="34" charset="0"/>
            </a:endParaRPr>
          </a:p>
          <a:p>
            <a:pPr lvl="5"/>
            <a:endParaRPr lang="en-US" sz="1400" b="0" dirty="0" smtClean="0">
              <a:latin typeface="Arial" panose="020B0604020202020204" pitchFamily="34" charset="0"/>
              <a:cs typeface="Arial" panose="020B0604020202020204" pitchFamily="34" charset="0"/>
            </a:endParaRPr>
          </a:p>
          <a:p>
            <a:pPr lvl="5"/>
            <a:endParaRPr lang="en-US" sz="1400" b="0" dirty="0">
              <a:latin typeface="Arial" panose="020B0604020202020204" pitchFamily="34" charset="0"/>
              <a:cs typeface="Arial" panose="020B0604020202020204" pitchFamily="34" charset="0"/>
            </a:endParaRPr>
          </a:p>
          <a:p>
            <a:pPr lvl="5"/>
            <a:endParaRPr lang="en-US" sz="1400" b="0" dirty="0">
              <a:latin typeface="Arial" panose="020B0604020202020204" pitchFamily="34" charset="0"/>
              <a:cs typeface="Arial" panose="020B0604020202020204" pitchFamily="34" charset="0"/>
            </a:endParaRPr>
          </a:p>
          <a:p>
            <a:pPr lvl="5"/>
            <a:endParaRPr lang="en-US" sz="800" b="0" dirty="0">
              <a:latin typeface="Arial" panose="020B0604020202020204" pitchFamily="34" charset="0"/>
              <a:cs typeface="Arial" panose="020B0604020202020204" pitchFamily="34" charset="0"/>
            </a:endParaRPr>
          </a:p>
          <a:p>
            <a:pPr lvl="5"/>
            <a:r>
              <a:rPr lang="en-US" sz="570" b="0" dirty="0" smtClean="0">
                <a:latin typeface="Arial" panose="020B0604020202020204" pitchFamily="34" charset="0"/>
                <a:cs typeface="Arial" panose="020B0604020202020204" pitchFamily="34" charset="0"/>
              </a:rPr>
              <a:t>If you like to donate 1 Euro to Doctors without Borders: </a:t>
            </a:r>
            <a:r>
              <a:rPr lang="de-DE" sz="570" b="0" dirty="0" smtClean="0">
                <a:solidFill>
                  <a:srgbClr val="1A9CFC"/>
                </a:solidFill>
                <a:latin typeface="Arial" panose="020B0604020202020204" pitchFamily="34" charset="0"/>
                <a:cs typeface="Arial" panose="020B0604020202020204" pitchFamily="34" charset="0"/>
                <a:hlinkClick r:id="rId8"/>
              </a:rPr>
              <a:t>https</a:t>
            </a:r>
            <a:r>
              <a:rPr lang="de-DE" sz="570" b="0" dirty="0">
                <a:solidFill>
                  <a:srgbClr val="1A9CFC"/>
                </a:solidFill>
                <a:latin typeface="Arial" panose="020B0604020202020204" pitchFamily="34" charset="0"/>
                <a:cs typeface="Arial" panose="020B0604020202020204" pitchFamily="34" charset="0"/>
                <a:hlinkClick r:id="rId8"/>
              </a:rPr>
              <a:t>://www.aerzte-ohne-grenzen.de/</a:t>
            </a:r>
            <a:r>
              <a:rPr lang="de-DE" sz="570" dirty="0">
                <a:solidFill>
                  <a:srgbClr val="1A9CFC"/>
                </a:solidFill>
                <a:latin typeface="Arial" panose="020B0604020202020204" pitchFamily="34" charset="0"/>
                <a:cs typeface="Arial" panose="020B0604020202020204" pitchFamily="34" charset="0"/>
                <a:hlinkClick r:id="rId8"/>
              </a:rPr>
              <a:t>paypal</a:t>
            </a:r>
            <a:r>
              <a:rPr lang="de-DE" sz="570" b="0" dirty="0">
                <a:solidFill>
                  <a:srgbClr val="1A9CFC"/>
                </a:solidFill>
                <a:latin typeface="Arial" panose="020B0604020202020204" pitchFamily="34" charset="0"/>
                <a:cs typeface="Arial" panose="020B0604020202020204" pitchFamily="34" charset="0"/>
                <a:hlinkClick r:id="rId8"/>
              </a:rPr>
              <a:t>-spenden</a:t>
            </a:r>
            <a:endParaRPr lang="de-DE" sz="570" b="0" dirty="0">
              <a:solidFill>
                <a:srgbClr val="1A9CFC"/>
              </a:solidFill>
              <a:latin typeface="Arial" panose="020B0604020202020204" pitchFamily="34" charset="0"/>
              <a:cs typeface="Arial" panose="020B0604020202020204" pitchFamily="34" charset="0"/>
              <a:hlinkClick r:id="rId9"/>
            </a:endParaRPr>
          </a:p>
          <a:p>
            <a:pPr lvl="5"/>
            <a:endParaRPr lang="de-DE" sz="500" b="0" dirty="0">
              <a:solidFill>
                <a:srgbClr val="1A9CFC"/>
              </a:solidFill>
              <a:latin typeface="Arial" panose="020B0604020202020204" pitchFamily="34" charset="0"/>
              <a:cs typeface="Arial" panose="020B0604020202020204" pitchFamily="34" charset="0"/>
              <a:hlinkClick r:id="rId9"/>
            </a:endParaRPr>
          </a:p>
        </p:txBody>
      </p:sp>
      <p:pic>
        <p:nvPicPr>
          <p:cNvPr id="4" name="Picture 3"/>
          <p:cNvPicPr>
            <a:picLocks noChangeAspect="1"/>
          </p:cNvPicPr>
          <p:nvPr/>
        </p:nvPicPr>
        <p:blipFill>
          <a:blip r:embed="rId10"/>
          <a:stretch>
            <a:fillRect/>
          </a:stretch>
        </p:blipFill>
        <p:spPr>
          <a:xfrm>
            <a:off x="4314675" y="0"/>
            <a:ext cx="4829325" cy="5143500"/>
          </a:xfrm>
          <a:prstGeom prst="rect">
            <a:avLst/>
          </a:prstGeom>
        </p:spPr>
      </p:pic>
      <p:sp>
        <p:nvSpPr>
          <p:cNvPr id="5" name="Rectangle 4"/>
          <p:cNvSpPr/>
          <p:nvPr/>
        </p:nvSpPr>
        <p:spPr>
          <a:xfrm>
            <a:off x="3767266" y="4768538"/>
            <a:ext cx="417102" cy="200055"/>
          </a:xfrm>
          <a:prstGeom prst="rect">
            <a:avLst/>
          </a:prstGeom>
        </p:spPr>
        <p:txBody>
          <a:bodyPr wrap="none">
            <a:spAutoFit/>
          </a:bodyPr>
          <a:lstStyle/>
          <a:p>
            <a:r>
              <a:rPr lang="en-US" sz="700" dirty="0" smtClean="0">
                <a:latin typeface="Arial" panose="020B0604020202020204" pitchFamily="34" charset="0"/>
                <a:cs typeface="Arial" panose="020B0604020202020204" pitchFamily="34" charset="0"/>
                <a:sym typeface="Wingdings" panose="05000000000000000000" pitchFamily="2" charset="2"/>
              </a:rPr>
              <a:t>*  **</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62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74538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1" name="think-cell Slide" r:id="rId5" imgW="388" imgH="388" progId="TCLayout.ActiveDocument.1">
                  <p:embed/>
                </p:oleObj>
              </mc:Choice>
              <mc:Fallback>
                <p:oleObj name="think-cell Slide" r:id="rId5" imgW="388" imgH="38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1" name="Text instruction Click ..."/>
          <p:cNvSpPr/>
          <p:nvPr/>
        </p:nvSpPr>
        <p:spPr>
          <a:xfrm>
            <a:off x="8074168" y="248770"/>
            <a:ext cx="1035186" cy="553998"/>
          </a:xfrm>
          <a:prstGeom prst="rect">
            <a:avLst/>
          </a:prstGeom>
        </p:spPr>
        <p:txBody>
          <a:bodyPr wrap="square">
            <a:spAutoFit/>
          </a:bodyPr>
          <a:lstStyle/>
          <a:p>
            <a:pPr algn="ctr"/>
            <a:r>
              <a:rPr lang="en-US" sz="600" dirty="0" smtClean="0">
                <a:latin typeface="Arial" panose="020B0604020202020204" pitchFamily="34" charset="0"/>
                <a:cs typeface="Arial" panose="020B0604020202020204" pitchFamily="34" charset="0"/>
              </a:rPr>
              <a:t>Close the text by clicking </a:t>
            </a:r>
          </a:p>
          <a:p>
            <a:pPr algn="ctr"/>
            <a:r>
              <a:rPr lang="en-US" sz="600" dirty="0" smtClean="0">
                <a:latin typeface="Arial" panose="020B0604020202020204" pitchFamily="34" charset="0"/>
                <a:cs typeface="Arial" panose="020B0604020202020204" pitchFamily="34" charset="0"/>
              </a:rPr>
              <a:t>the cookie again</a:t>
            </a:r>
            <a:r>
              <a:rPr lang="en-US" sz="600" dirty="0" smtClean="0">
                <a:latin typeface="Arial" panose="020B0604020202020204" pitchFamily="34" charset="0"/>
                <a:cs typeface="Arial" panose="020B0604020202020204" pitchFamily="34" charset="0"/>
                <a:sym typeface="Wingdings" panose="05000000000000000000" pitchFamily="2" charset="2"/>
              </a:rPr>
              <a:t>.  </a:t>
            </a:r>
          </a:p>
          <a:p>
            <a:pPr algn="ctr"/>
            <a:r>
              <a:rPr lang="en-US" sz="600" dirty="0" smtClean="0">
                <a:latin typeface="Arial" panose="020B0604020202020204" pitchFamily="34" charset="0"/>
                <a:cs typeface="Arial" panose="020B0604020202020204" pitchFamily="34" charset="0"/>
                <a:sym typeface="Wingdings" panose="05000000000000000000" pitchFamily="2" charset="2"/>
              </a:rPr>
              <a:t> </a:t>
            </a:r>
            <a:r>
              <a:rPr lang="de-DE" sz="600" dirty="0" smtClean="0">
                <a:solidFill>
                  <a:srgbClr val="1A9CFC"/>
                </a:solidFill>
                <a:latin typeface="Arial" panose="020B0604020202020204" pitchFamily="34" charset="0"/>
                <a:cs typeface="Arial" panose="020B0604020202020204" pitchFamily="34" charset="0"/>
              </a:rPr>
              <a:t>Schließe den Text indem du den Keks wiederholt anklickst.</a:t>
            </a:r>
            <a:endParaRPr lang="en-US" sz="600" dirty="0">
              <a:solidFill>
                <a:srgbClr val="1A9CFC"/>
              </a:solidFill>
              <a:latin typeface="Arial" panose="020B0604020202020204" pitchFamily="34" charset="0"/>
              <a:cs typeface="Arial" panose="020B0604020202020204" pitchFamily="34" charset="0"/>
            </a:endParaRPr>
          </a:p>
        </p:txBody>
      </p:sp>
      <p:sp>
        <p:nvSpPr>
          <p:cNvPr id="696" name="Text Head Choose your ..."/>
          <p:cNvSpPr/>
          <p:nvPr/>
        </p:nvSpPr>
        <p:spPr>
          <a:xfrm>
            <a:off x="149749" y="42453"/>
            <a:ext cx="8896283"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Choose your fortune cookie wisely. </a:t>
            </a:r>
            <a:r>
              <a:rPr lang="en-US" sz="1000" b="1" dirty="0" smtClean="0">
                <a:latin typeface="Arial" panose="020B0604020202020204" pitchFamily="34" charset="0"/>
                <a:cs typeface="Arial" panose="020B0604020202020204" pitchFamily="34" charset="0"/>
                <a:sym typeface="Wingdings" panose="05000000000000000000" pitchFamily="2" charset="2"/>
              </a:rPr>
              <a:t>   </a:t>
            </a:r>
            <a:r>
              <a:rPr lang="de-DE" sz="1000" b="1" dirty="0" smtClean="0">
                <a:solidFill>
                  <a:srgbClr val="1A9CFC"/>
                </a:solidFill>
                <a:latin typeface="Arial" panose="020B0604020202020204" pitchFamily="34" charset="0"/>
                <a:cs typeface="Arial" panose="020B0604020202020204" pitchFamily="34" charset="0"/>
              </a:rPr>
              <a:t>Wähle deinen Glückskeks mit Bedacht.</a:t>
            </a:r>
            <a:endParaRPr lang="en-US" sz="1000" b="1" dirty="0">
              <a:solidFill>
                <a:srgbClr val="1A9CFC"/>
              </a:solidFill>
              <a:latin typeface="Arial" panose="020B0604020202020204" pitchFamily="34" charset="0"/>
              <a:cs typeface="Arial" panose="020B0604020202020204" pitchFamily="34" charset="0"/>
            </a:endParaRPr>
          </a:p>
        </p:txBody>
      </p:sp>
      <p:sp>
        <p:nvSpPr>
          <p:cNvPr id="1070" name="Rand rot Rechteck">
            <a:extLst>
              <a:ext uri="{FF2B5EF4-FFF2-40B4-BE49-F238E27FC236}">
                <a16:creationId xmlns="" xmlns:a16="http://schemas.microsoft.com/office/drawing/2014/main" id="{EE4DFC8C-4529-4F40-8B64-111B24B9F922}"/>
              </a:ext>
            </a:extLst>
          </p:cNvPr>
          <p:cNvSpPr/>
          <p:nvPr/>
        </p:nvSpPr>
        <p:spPr>
          <a:xfrm>
            <a:off x="-3848049" y="2068496"/>
            <a:ext cx="3548438" cy="25736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spAutoFit/>
          </a:bodyPr>
          <a:lstStyle/>
          <a:p>
            <a:pPr algn="l"/>
            <a:endParaRPr lang="en-US" sz="1200" err="1">
              <a:solidFill>
                <a:schemeClr val="tx1"/>
              </a:solidFill>
              <a:latin typeface="Arial" panose="020B0604020202020204" pitchFamily="34" charset="0"/>
              <a:cs typeface="Arial" panose="020B0604020202020204" pitchFamily="34" charset="0"/>
            </a:endParaRPr>
          </a:p>
        </p:txBody>
      </p:sp>
      <p:sp>
        <p:nvSpPr>
          <p:cNvPr id="840" name="Text 78">
            <a:extLst>
              <a:ext uri="{FF2B5EF4-FFF2-40B4-BE49-F238E27FC236}">
                <a16:creationId xmlns="" xmlns:a16="http://schemas.microsoft.com/office/drawing/2014/main" id="{BEF94544-D084-A441-B87D-477048892345}"/>
              </a:ext>
            </a:extLst>
          </p:cNvPr>
          <p:cNvSpPr/>
          <p:nvPr/>
        </p:nvSpPr>
        <p:spPr>
          <a:xfrm>
            <a:off x="13081734" y="4163983"/>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78</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When you are living the best version of yourself, you inspire others to live the best versions of themselves. </a:t>
            </a:r>
            <a:r>
              <a:rPr lang="en-US" sz="1050" dirty="0" smtClean="0">
                <a:latin typeface="Arial" panose="020B0604020202020204" pitchFamily="34" charset="0"/>
                <a:cs typeface="Arial" panose="020B0604020202020204" pitchFamily="34" charset="0"/>
              </a:rPr>
              <a:t>(Steve </a:t>
            </a:r>
            <a:r>
              <a:rPr lang="en-US" sz="1050" dirty="0" err="1" smtClean="0">
                <a:latin typeface="Arial" panose="020B0604020202020204" pitchFamily="34" charset="0"/>
                <a:cs typeface="Arial" panose="020B0604020202020204" pitchFamily="34" charset="0"/>
              </a:rPr>
              <a:t>Maraboli</a:t>
            </a:r>
            <a:r>
              <a:rPr lang="en-US" sz="1050" dirty="0" smtClean="0">
                <a:latin typeface="Arial" panose="020B0604020202020204" pitchFamily="34" charset="0"/>
                <a:cs typeface="Arial" panose="020B0604020202020204" pitchFamily="34" charset="0"/>
              </a:rPr>
              <a:t>)</a:t>
            </a:r>
          </a:p>
          <a:p>
            <a:pPr algn="ctr"/>
            <a:r>
              <a:rPr lang="de-DE" sz="1050" dirty="0" smtClean="0">
                <a:latin typeface="Arial" panose="020B0604020202020204" pitchFamily="34" charset="0"/>
                <a:cs typeface="Arial" panose="020B0604020202020204" pitchFamily="34" charset="0"/>
              </a:rPr>
              <a:t>Wenn du die beste Version von dir selbst lebst, inspirierst du andere dazu, die beste Version von sich selbst zu sein.</a:t>
            </a:r>
            <a:endParaRPr lang="de-DE" sz="1050" dirty="0">
              <a:latin typeface="Arial" panose="020B0604020202020204" pitchFamily="34" charset="0"/>
              <a:cs typeface="Arial" panose="020B0604020202020204" pitchFamily="34" charset="0"/>
            </a:endParaRPr>
          </a:p>
        </p:txBody>
      </p:sp>
      <p:sp>
        <p:nvSpPr>
          <p:cNvPr id="852" name="Text 79">
            <a:extLst>
              <a:ext uri="{FF2B5EF4-FFF2-40B4-BE49-F238E27FC236}">
                <a16:creationId xmlns="" xmlns:a16="http://schemas.microsoft.com/office/drawing/2014/main" id="{BEF94544-D084-A441-B87D-477048892345}"/>
              </a:ext>
            </a:extLst>
          </p:cNvPr>
          <p:cNvSpPr/>
          <p:nvPr/>
        </p:nvSpPr>
        <p:spPr>
          <a:xfrm>
            <a:off x="13211574" y="5778085"/>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79</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 most important thing is this: to be able at any moment to be free to choose a life that makes you happy. </a:t>
            </a:r>
            <a:r>
              <a:rPr lang="en-US" sz="1050" dirty="0" smtClean="0">
                <a:latin typeface="Arial" panose="020B0604020202020204" pitchFamily="34" charset="0"/>
                <a:cs typeface="Arial" panose="020B0604020202020204" pitchFamily="34" charset="0"/>
              </a:rPr>
              <a:t>(Roy T. Bennett)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Wesentliche ist: In jedem Moment die Freiheit zu haben, ein Leben zu wählen, das einen glücklich macht.</a:t>
            </a:r>
            <a:endParaRPr lang="de-DE" sz="1050" dirty="0">
              <a:latin typeface="Arial" panose="020B0604020202020204" pitchFamily="34" charset="0"/>
              <a:cs typeface="Arial" panose="020B0604020202020204" pitchFamily="34" charset="0"/>
            </a:endParaRPr>
          </a:p>
        </p:txBody>
      </p:sp>
      <p:sp>
        <p:nvSpPr>
          <p:cNvPr id="857" name="Text 80">
            <a:extLst>
              <a:ext uri="{FF2B5EF4-FFF2-40B4-BE49-F238E27FC236}">
                <a16:creationId xmlns="" xmlns:a16="http://schemas.microsoft.com/office/drawing/2014/main" id="{BEF94544-D084-A441-B87D-477048892345}"/>
              </a:ext>
            </a:extLst>
          </p:cNvPr>
          <p:cNvSpPr/>
          <p:nvPr/>
        </p:nvSpPr>
        <p:spPr>
          <a:xfrm>
            <a:off x="12953946" y="7324662"/>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80</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Happiness is good health and </a:t>
            </a:r>
          </a:p>
          <a:p>
            <a:pPr algn="ctr"/>
            <a:r>
              <a:rPr lang="en-US" sz="1050" b="1" dirty="0" smtClean="0">
                <a:latin typeface="Arial" panose="020B0604020202020204" pitchFamily="34" charset="0"/>
                <a:cs typeface="Arial" panose="020B0604020202020204" pitchFamily="34" charset="0"/>
              </a:rPr>
              <a:t>a bad memory. </a:t>
            </a:r>
          </a:p>
          <a:p>
            <a:pPr algn="ctr"/>
            <a:r>
              <a:rPr lang="en-US" sz="1050" dirty="0" smtClean="0">
                <a:latin typeface="Arial" panose="020B0604020202020204" pitchFamily="34" charset="0"/>
                <a:cs typeface="Arial" panose="020B0604020202020204" pitchFamily="34" charset="0"/>
              </a:rPr>
              <a:t>(Ingrid Bergman)</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Glück ist gute Gesundheit und</a:t>
            </a:r>
          </a:p>
          <a:p>
            <a:pPr algn="ctr"/>
            <a:r>
              <a:rPr lang="de-DE" sz="1050" dirty="0" smtClean="0">
                <a:latin typeface="Arial" panose="020B0604020202020204" pitchFamily="34" charset="0"/>
                <a:cs typeface="Arial" panose="020B0604020202020204" pitchFamily="34" charset="0"/>
              </a:rPr>
              <a:t>ein schlechtes Gedächtnis.</a:t>
            </a:r>
            <a:endParaRPr lang="de-DE" sz="1050" dirty="0">
              <a:latin typeface="Arial" panose="020B0604020202020204" pitchFamily="34" charset="0"/>
              <a:cs typeface="Arial" panose="020B0604020202020204" pitchFamily="34" charset="0"/>
            </a:endParaRPr>
          </a:p>
        </p:txBody>
      </p:sp>
      <p:sp>
        <p:nvSpPr>
          <p:cNvPr id="863" name="Text 81">
            <a:extLst>
              <a:ext uri="{FF2B5EF4-FFF2-40B4-BE49-F238E27FC236}">
                <a16:creationId xmlns="" xmlns:a16="http://schemas.microsoft.com/office/drawing/2014/main" id="{BEF94544-D084-A441-B87D-477048892345}"/>
              </a:ext>
            </a:extLst>
          </p:cNvPr>
          <p:cNvSpPr/>
          <p:nvPr/>
        </p:nvSpPr>
        <p:spPr>
          <a:xfrm>
            <a:off x="13184680" y="8702120"/>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81</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When God takes out the trash, don’t go digging back through it. Trust him. </a:t>
            </a:r>
          </a:p>
          <a:p>
            <a:pPr algn="ctr"/>
            <a:r>
              <a:rPr lang="en-US" sz="1050" dirty="0" smtClean="0">
                <a:latin typeface="Arial" panose="020B0604020202020204" pitchFamily="34" charset="0"/>
                <a:cs typeface="Arial" panose="020B0604020202020204" pitchFamily="34" charset="0"/>
              </a:rPr>
              <a:t>(</a:t>
            </a:r>
            <a:r>
              <a:rPr lang="en-US" sz="1050" dirty="0" err="1" smtClean="0">
                <a:latin typeface="Arial" panose="020B0604020202020204" pitchFamily="34" charset="0"/>
                <a:cs typeface="Arial" panose="020B0604020202020204" pitchFamily="34" charset="0"/>
              </a:rPr>
              <a:t>Amaka</a:t>
            </a:r>
            <a:r>
              <a:rPr lang="en-US" sz="1050" dirty="0" smtClean="0">
                <a:latin typeface="Arial" panose="020B0604020202020204" pitchFamily="34" charset="0"/>
                <a:cs typeface="Arial" panose="020B0604020202020204" pitchFamily="34" charset="0"/>
              </a:rPr>
              <a:t> Imani </a:t>
            </a:r>
            <a:r>
              <a:rPr lang="en-US" sz="1050" dirty="0" err="1" smtClean="0">
                <a:latin typeface="Arial" panose="020B0604020202020204" pitchFamily="34" charset="0"/>
                <a:cs typeface="Arial" panose="020B0604020202020204" pitchFamily="34" charset="0"/>
              </a:rPr>
              <a:t>Nkosazana</a:t>
            </a:r>
            <a:r>
              <a:rPr lang="en-US" sz="1050" dirty="0" smtClean="0">
                <a:latin typeface="Arial" panose="020B0604020202020204" pitchFamily="34" charset="0"/>
                <a:cs typeface="Arial" panose="020B0604020202020204" pitchFamily="34" charset="0"/>
              </a:rPr>
              <a: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Wenn Gott den Müll rausbringt, wühle nicht wieder darin herum. Vertraue ihm.</a:t>
            </a:r>
            <a:endParaRPr lang="de-DE" sz="1050" dirty="0">
              <a:latin typeface="Arial" panose="020B0604020202020204" pitchFamily="34" charset="0"/>
              <a:cs typeface="Arial" panose="020B0604020202020204" pitchFamily="34" charset="0"/>
            </a:endParaRPr>
          </a:p>
        </p:txBody>
      </p:sp>
      <p:sp>
        <p:nvSpPr>
          <p:cNvPr id="874" name="Text 82">
            <a:extLst>
              <a:ext uri="{FF2B5EF4-FFF2-40B4-BE49-F238E27FC236}">
                <a16:creationId xmlns="" xmlns:a16="http://schemas.microsoft.com/office/drawing/2014/main" id="{BEF94544-D084-A441-B87D-477048892345}"/>
              </a:ext>
            </a:extLst>
          </p:cNvPr>
          <p:cNvSpPr/>
          <p:nvPr/>
        </p:nvSpPr>
        <p:spPr>
          <a:xfrm>
            <a:off x="13081735" y="9984444"/>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82</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Do one thing every day </a:t>
            </a:r>
          </a:p>
          <a:p>
            <a:pPr algn="ctr"/>
            <a:r>
              <a:rPr lang="en-US" sz="1050" b="1" dirty="0" smtClean="0">
                <a:latin typeface="Arial" panose="020B0604020202020204" pitchFamily="34" charset="0"/>
                <a:cs typeface="Arial" panose="020B0604020202020204" pitchFamily="34" charset="0"/>
              </a:rPr>
              <a:t>that scares you. </a:t>
            </a:r>
          </a:p>
          <a:p>
            <a:pPr algn="ctr"/>
            <a:r>
              <a:rPr lang="en-US" sz="1050" dirty="0" smtClean="0">
                <a:latin typeface="Arial" panose="020B0604020202020204" pitchFamily="34" charset="0"/>
                <a:cs typeface="Arial" panose="020B0604020202020204" pitchFamily="34" charset="0"/>
              </a:rPr>
              <a:t>(Eleanor Roosevelt)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Mache jeden Tag eine Sache, </a:t>
            </a:r>
          </a:p>
          <a:p>
            <a:pPr algn="ctr"/>
            <a:r>
              <a:rPr lang="de-DE" sz="1050" dirty="0" smtClean="0">
                <a:latin typeface="Arial" panose="020B0604020202020204" pitchFamily="34" charset="0"/>
                <a:cs typeface="Arial" panose="020B0604020202020204" pitchFamily="34" charset="0"/>
              </a:rPr>
              <a:t>die dir </a:t>
            </a:r>
            <a:r>
              <a:rPr lang="de-DE" sz="1050" dirty="0">
                <a:latin typeface="Arial" panose="020B0604020202020204" pitchFamily="34" charset="0"/>
                <a:cs typeface="Arial" panose="020B0604020202020204" pitchFamily="34" charset="0"/>
              </a:rPr>
              <a:t>a</a:t>
            </a:r>
            <a:r>
              <a:rPr lang="de-DE" sz="1050" dirty="0" smtClean="0">
                <a:latin typeface="Arial" panose="020B0604020202020204" pitchFamily="34" charset="0"/>
                <a:cs typeface="Arial" panose="020B0604020202020204" pitchFamily="34" charset="0"/>
              </a:rPr>
              <a:t>ngst macht.</a:t>
            </a:r>
            <a:endParaRPr lang="de-DE" sz="1050" dirty="0">
              <a:latin typeface="Arial" panose="020B0604020202020204" pitchFamily="34" charset="0"/>
              <a:cs typeface="Arial" panose="020B0604020202020204" pitchFamily="34" charset="0"/>
            </a:endParaRPr>
          </a:p>
        </p:txBody>
      </p:sp>
      <p:sp>
        <p:nvSpPr>
          <p:cNvPr id="647" name="Text 51">
            <a:extLst>
              <a:ext uri="{FF2B5EF4-FFF2-40B4-BE49-F238E27FC236}">
                <a16:creationId xmlns="" xmlns:a16="http://schemas.microsoft.com/office/drawing/2014/main" id="{BEF94544-D084-A441-B87D-477048892345}"/>
              </a:ext>
            </a:extLst>
          </p:cNvPr>
          <p:cNvSpPr/>
          <p:nvPr/>
        </p:nvSpPr>
        <p:spPr>
          <a:xfrm>
            <a:off x="6020700" y="-8863614"/>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51</a:t>
            </a:r>
          </a:p>
          <a:p>
            <a:pPr algn="ctr"/>
            <a:endParaRPr lang="en-US" sz="1050" dirty="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Happiness is not a possession to be prized, it is a quality of thought, a state of mind.</a:t>
            </a:r>
          </a:p>
          <a:p>
            <a:pPr algn="ctr"/>
            <a:r>
              <a:rPr lang="en-US" sz="1050" dirty="0" smtClean="0">
                <a:latin typeface="Arial" panose="020B0604020202020204" pitchFamily="34" charset="0"/>
                <a:cs typeface="Arial" panose="020B0604020202020204" pitchFamily="34" charset="0"/>
              </a:rPr>
              <a:t>(Daphne Du </a:t>
            </a:r>
            <a:r>
              <a:rPr lang="en-US" sz="1050" dirty="0" err="1" smtClean="0">
                <a:latin typeface="Arial" panose="020B0604020202020204" pitchFamily="34" charset="0"/>
                <a:cs typeface="Arial" panose="020B0604020202020204" pitchFamily="34" charset="0"/>
              </a:rPr>
              <a:t>Maurier</a:t>
            </a:r>
            <a:r>
              <a:rPr lang="en-US" sz="1050" dirty="0" smtClean="0">
                <a:latin typeface="Arial" panose="020B0604020202020204" pitchFamily="34" charset="0"/>
                <a:cs typeface="Arial" panose="020B0604020202020204" pitchFamily="34" charset="0"/>
              </a:rPr>
              <a: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Glück ist kein Besitz, den es zu </a:t>
            </a:r>
          </a:p>
          <a:p>
            <a:pPr algn="ctr"/>
            <a:r>
              <a:rPr lang="de-DE" sz="1050" dirty="0" smtClean="0">
                <a:latin typeface="Arial" panose="020B0604020202020204" pitchFamily="34" charset="0"/>
                <a:cs typeface="Arial" panose="020B0604020202020204" pitchFamily="34" charset="0"/>
              </a:rPr>
              <a:t>schätzen gilt, es ist eine Qualität </a:t>
            </a:r>
          </a:p>
          <a:p>
            <a:pPr algn="ctr"/>
            <a:r>
              <a:rPr lang="de-DE" sz="1050" dirty="0" smtClean="0">
                <a:latin typeface="Arial" panose="020B0604020202020204" pitchFamily="34" charset="0"/>
                <a:cs typeface="Arial" panose="020B0604020202020204" pitchFamily="34" charset="0"/>
              </a:rPr>
              <a:t>des Denkens, ein Geisteszustand.</a:t>
            </a:r>
            <a:endParaRPr lang="de-DE" sz="1050" dirty="0" smtClean="0">
              <a:latin typeface="Arial" panose="020B0604020202020204" pitchFamily="34" charset="0"/>
              <a:cs typeface="Arial" panose="020B0604020202020204" pitchFamily="34" charset="0"/>
            </a:endParaRPr>
          </a:p>
        </p:txBody>
      </p:sp>
      <p:sp>
        <p:nvSpPr>
          <p:cNvPr id="880" name="Text 83">
            <a:extLst>
              <a:ext uri="{FF2B5EF4-FFF2-40B4-BE49-F238E27FC236}">
                <a16:creationId xmlns="" xmlns:a16="http://schemas.microsoft.com/office/drawing/2014/main" id="{BEF94544-D084-A441-B87D-477048892345}"/>
              </a:ext>
            </a:extLst>
          </p:cNvPr>
          <p:cNvSpPr/>
          <p:nvPr/>
        </p:nvSpPr>
        <p:spPr>
          <a:xfrm>
            <a:off x="13604858" y="11464573"/>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83</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a:latin typeface="Arial" panose="020B0604020202020204" pitchFamily="34" charset="0"/>
                <a:cs typeface="Arial" panose="020B0604020202020204" pitchFamily="34" charset="0"/>
              </a:rPr>
              <a:t>Someone is thinking about you </a:t>
            </a: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right </a:t>
            </a:r>
            <a:r>
              <a:rPr lang="en-US" sz="1050" b="1" dirty="0">
                <a:latin typeface="Arial" panose="020B0604020202020204" pitchFamily="34" charset="0"/>
                <a:cs typeface="Arial" panose="020B0604020202020204" pitchFamily="34" charset="0"/>
              </a:rPr>
              <a:t>now. </a:t>
            </a: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Make her/him </a:t>
            </a:r>
            <a:r>
              <a:rPr lang="en-US" sz="1050" b="1" dirty="0">
                <a:latin typeface="Arial" panose="020B0604020202020204" pitchFamily="34" charset="0"/>
                <a:cs typeface="Arial" panose="020B0604020202020204" pitchFamily="34" charset="0"/>
              </a:rPr>
              <a:t>happy and get in touch</a:t>
            </a:r>
            <a:r>
              <a:rPr lang="en-US" sz="1050" b="1" dirty="0" smtClean="0">
                <a:latin typeface="Arial" panose="020B0604020202020204" pitchFamily="34" charset="0"/>
                <a:cs typeface="Arial" panose="020B0604020202020204" pitchFamily="34" charset="0"/>
              </a:rPr>
              <a:t>. </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Jemand denkt gerade an dich. Mache sie/ihn glücklich und nehme Kontakt auf.</a:t>
            </a:r>
            <a:endParaRPr lang="de-DE" sz="1050" dirty="0">
              <a:latin typeface="Arial" panose="020B0604020202020204" pitchFamily="34" charset="0"/>
              <a:cs typeface="Arial" panose="020B0604020202020204" pitchFamily="34" charset="0"/>
            </a:endParaRPr>
          </a:p>
        </p:txBody>
      </p:sp>
      <p:sp>
        <p:nvSpPr>
          <p:cNvPr id="824" name="Text 76">
            <a:extLst>
              <a:ext uri="{FF2B5EF4-FFF2-40B4-BE49-F238E27FC236}">
                <a16:creationId xmlns="" xmlns:a16="http://schemas.microsoft.com/office/drawing/2014/main" id="{BEF94544-D084-A441-B87D-477048892345}"/>
              </a:ext>
            </a:extLst>
          </p:cNvPr>
          <p:cNvSpPr/>
          <p:nvPr/>
        </p:nvSpPr>
        <p:spPr>
          <a:xfrm>
            <a:off x="12958580" y="698874"/>
            <a:ext cx="2968661" cy="138499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76</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If you are not the hero of your own story, </a:t>
            </a:r>
          </a:p>
          <a:p>
            <a:pPr algn="ctr"/>
            <a:r>
              <a:rPr lang="en-US" sz="1050" b="1" dirty="0" smtClean="0">
                <a:latin typeface="Arial" panose="020B0604020202020204" pitchFamily="34" charset="0"/>
                <a:cs typeface="Arial" panose="020B0604020202020204" pitchFamily="34" charset="0"/>
              </a:rPr>
              <a:t>then you’re missing the whole point of your humanity. </a:t>
            </a:r>
            <a:r>
              <a:rPr lang="en-US" sz="1050" dirty="0" smtClean="0">
                <a:latin typeface="Arial" panose="020B0604020202020204" pitchFamily="34" charset="0"/>
                <a:cs typeface="Arial" panose="020B0604020202020204" pitchFamily="34" charset="0"/>
              </a:rPr>
              <a:t>(Steve </a:t>
            </a:r>
            <a:r>
              <a:rPr lang="en-US" sz="1050" dirty="0" err="1" smtClean="0">
                <a:latin typeface="Arial" panose="020B0604020202020204" pitchFamily="34" charset="0"/>
                <a:cs typeface="Arial" panose="020B0604020202020204" pitchFamily="34" charset="0"/>
              </a:rPr>
              <a:t>Maraboli</a:t>
            </a:r>
            <a:r>
              <a:rPr lang="en-US" sz="1050" dirty="0" smtClean="0">
                <a:latin typeface="Arial" panose="020B0604020202020204" pitchFamily="34" charset="0"/>
                <a:cs typeface="Arial" panose="020B0604020202020204" pitchFamily="34" charset="0"/>
              </a:rPr>
              <a:t>)</a:t>
            </a:r>
          </a:p>
          <a:p>
            <a:pPr algn="ctr"/>
            <a:r>
              <a:rPr lang="de-DE" sz="1050" dirty="0" smtClean="0">
                <a:latin typeface="Arial" panose="020B0604020202020204" pitchFamily="34" charset="0"/>
                <a:cs typeface="Arial" panose="020B0604020202020204" pitchFamily="34" charset="0"/>
              </a:rPr>
              <a:t>Wenn du nicht der Held deiner eigenen Geschichte bist, dann </a:t>
            </a:r>
            <a:r>
              <a:rPr lang="de-DE" sz="1050" dirty="0" err="1" smtClean="0">
                <a:latin typeface="Arial" panose="020B0604020202020204" pitchFamily="34" charset="0"/>
                <a:cs typeface="Arial" panose="020B0604020202020204" pitchFamily="34" charset="0"/>
              </a:rPr>
              <a:t>verpasst</a:t>
            </a:r>
            <a:r>
              <a:rPr lang="de-DE" sz="1050" dirty="0" smtClean="0">
                <a:latin typeface="Arial" panose="020B0604020202020204" pitchFamily="34" charset="0"/>
                <a:cs typeface="Arial" panose="020B0604020202020204" pitchFamily="34" charset="0"/>
              </a:rPr>
              <a:t> du </a:t>
            </a:r>
          </a:p>
          <a:p>
            <a:pPr algn="ctr"/>
            <a:r>
              <a:rPr lang="de-DE" sz="1050" dirty="0" smtClean="0">
                <a:latin typeface="Arial" panose="020B0604020202020204" pitchFamily="34" charset="0"/>
                <a:cs typeface="Arial" panose="020B0604020202020204" pitchFamily="34" charset="0"/>
              </a:rPr>
              <a:t>den Kern der Menschlichkeit.</a:t>
            </a:r>
            <a:endParaRPr lang="de-DE" sz="1050" dirty="0">
              <a:latin typeface="Arial" panose="020B0604020202020204" pitchFamily="34" charset="0"/>
              <a:cs typeface="Arial" panose="020B0604020202020204" pitchFamily="34" charset="0"/>
            </a:endParaRPr>
          </a:p>
        </p:txBody>
      </p:sp>
      <p:sp>
        <p:nvSpPr>
          <p:cNvPr id="601" name="Text 31">
            <a:extLst>
              <a:ext uri="{FF2B5EF4-FFF2-40B4-BE49-F238E27FC236}">
                <a16:creationId xmlns="" xmlns:a16="http://schemas.microsoft.com/office/drawing/2014/main" id="{BEF94544-D084-A441-B87D-477048892345}"/>
              </a:ext>
            </a:extLst>
          </p:cNvPr>
          <p:cNvSpPr/>
          <p:nvPr/>
        </p:nvSpPr>
        <p:spPr>
          <a:xfrm>
            <a:off x="232386" y="-8773178"/>
            <a:ext cx="2968661" cy="1915909"/>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31</a:t>
            </a:r>
            <a:endParaRPr lang="en-US" sz="1050" dirty="0" smtClean="0">
              <a:latin typeface="Arial" panose="020B0604020202020204" pitchFamily="34" charset="0"/>
              <a:cs typeface="Arial" panose="020B0604020202020204" pitchFamily="34" charset="0"/>
            </a:endParaRPr>
          </a:p>
          <a:p>
            <a:pPr algn="ctr"/>
            <a:r>
              <a:rPr lang="en-US" sz="1000" b="1" dirty="0" smtClean="0">
                <a:latin typeface="Arial" panose="020B0604020202020204" pitchFamily="34" charset="0"/>
                <a:cs typeface="Arial" panose="020B0604020202020204" pitchFamily="34" charset="0"/>
              </a:rPr>
              <a:t>Attitude is a choice. Happiness is a choice. Optimism is a choice. Kindness is a choice. Giving is a choice. Respect is a choice. Whatever choice you make,  makes you. Choose wisely. </a:t>
            </a:r>
            <a:r>
              <a:rPr lang="en-US" sz="1000" dirty="0" smtClean="0">
                <a:latin typeface="Arial" panose="020B0604020202020204" pitchFamily="34" charset="0"/>
                <a:cs typeface="Arial" panose="020B0604020202020204" pitchFamily="34" charset="0"/>
              </a:rPr>
              <a:t>(Roy T. Bennett)</a:t>
            </a:r>
          </a:p>
          <a:p>
            <a:pPr algn="ctr"/>
            <a:r>
              <a:rPr lang="de-DE" sz="1000" dirty="0" smtClean="0">
                <a:latin typeface="Arial" panose="020B0604020202020204" pitchFamily="34" charset="0"/>
                <a:cs typeface="Arial" panose="020B0604020202020204" pitchFamily="34" charset="0"/>
              </a:rPr>
              <a:t>Einstellung ist eine Wahl. </a:t>
            </a:r>
            <a:r>
              <a:rPr lang="de-DE" sz="1000" dirty="0" err="1" smtClean="0">
                <a:latin typeface="Arial" panose="020B0604020202020204" pitchFamily="34" charset="0"/>
                <a:cs typeface="Arial" panose="020B0604020202020204" pitchFamily="34" charset="0"/>
              </a:rPr>
              <a:t>Glücklichsein</a:t>
            </a:r>
            <a:r>
              <a:rPr lang="de-DE" sz="1000" dirty="0" smtClean="0">
                <a:latin typeface="Arial" panose="020B0604020202020204" pitchFamily="34" charset="0"/>
                <a:cs typeface="Arial" panose="020B0604020202020204" pitchFamily="34" charset="0"/>
              </a:rPr>
              <a:t> ist eine Wahl. Optimismus ist eine Wahl. Freundlichkeit ist eine Wahl. Geben ist eine Wahl. Respekt ist eine Wahl. Jede Wahl, die du triffst, macht dich aus. Wähle weise.</a:t>
            </a:r>
          </a:p>
          <a:p>
            <a:pPr algn="ctr"/>
            <a:endParaRPr lang="en-US" sz="800" dirty="0">
              <a:latin typeface="Arial" panose="020B0604020202020204" pitchFamily="34" charset="0"/>
              <a:cs typeface="Arial" panose="020B0604020202020204" pitchFamily="34" charset="0"/>
            </a:endParaRPr>
          </a:p>
        </p:txBody>
      </p:sp>
      <p:sp>
        <p:nvSpPr>
          <p:cNvPr id="295" name="Text 4">
            <a:extLst>
              <a:ext uri="{FF2B5EF4-FFF2-40B4-BE49-F238E27FC236}">
                <a16:creationId xmlns="" xmlns:a16="http://schemas.microsoft.com/office/drawing/2014/main" id="{BEF94544-D084-A441-B87D-477048892345}"/>
              </a:ext>
            </a:extLst>
          </p:cNvPr>
          <p:cNvSpPr/>
          <p:nvPr/>
        </p:nvSpPr>
        <p:spPr>
          <a:xfrm>
            <a:off x="-7686766" y="-3303927"/>
            <a:ext cx="2968661" cy="1200329"/>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04</a:t>
            </a:r>
          </a:p>
          <a:p>
            <a:pPr algn="ctr"/>
            <a:endParaRPr lang="en-US" sz="900"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There is no recognizable path </a:t>
            </a:r>
          </a:p>
          <a:p>
            <a:pPr algn="ctr"/>
            <a:r>
              <a:rPr lang="en-US" sz="1050" b="1" dirty="0" smtClean="0">
                <a:latin typeface="Arial" panose="020B0604020202020204" pitchFamily="34" charset="0"/>
                <a:cs typeface="Arial" panose="020B0604020202020204" pitchFamily="34" charset="0"/>
              </a:rPr>
              <a:t>in front of us, only behind us.</a:t>
            </a:r>
            <a:endParaRPr lang="en-US" sz="1050" dirty="0" smtClean="0">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Es gibt keinen erkennbaren </a:t>
            </a:r>
          </a:p>
          <a:p>
            <a:pPr algn="ctr"/>
            <a:r>
              <a:rPr lang="de-DE" sz="1050" dirty="0" smtClean="0">
                <a:latin typeface="Arial" panose="020B0604020202020204" pitchFamily="34" charset="0"/>
                <a:cs typeface="Arial" panose="020B0604020202020204" pitchFamily="34" charset="0"/>
              </a:rPr>
              <a:t>Weg vor uns, sondern nur hinter uns.</a:t>
            </a:r>
            <a:endParaRPr lang="de-DE" sz="900" dirty="0" smtClean="0">
              <a:latin typeface="Arial" panose="020B0604020202020204" pitchFamily="34" charset="0"/>
              <a:cs typeface="Arial" panose="020B0604020202020204" pitchFamily="34" charset="0"/>
            </a:endParaRPr>
          </a:p>
        </p:txBody>
      </p:sp>
      <p:sp>
        <p:nvSpPr>
          <p:cNvPr id="301" name="Text 5">
            <a:extLst>
              <a:ext uri="{FF2B5EF4-FFF2-40B4-BE49-F238E27FC236}">
                <a16:creationId xmlns="" xmlns:a16="http://schemas.microsoft.com/office/drawing/2014/main" id="{BEF94544-D084-A441-B87D-477048892345}"/>
              </a:ext>
            </a:extLst>
          </p:cNvPr>
          <p:cNvSpPr/>
          <p:nvPr/>
        </p:nvSpPr>
        <p:spPr>
          <a:xfrm>
            <a:off x="-7817271" y="-1697447"/>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05</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Now is a good time </a:t>
            </a:r>
          </a:p>
          <a:p>
            <a:pPr algn="ctr"/>
            <a:r>
              <a:rPr lang="en-US" sz="1200" b="1" dirty="0" smtClean="0">
                <a:latin typeface="Arial" panose="020B0604020202020204" pitchFamily="34" charset="0"/>
                <a:cs typeface="Arial" panose="020B0604020202020204" pitchFamily="34" charset="0"/>
              </a:rPr>
              <a:t>to start something new.</a:t>
            </a:r>
            <a:endParaRPr lang="en-US" sz="1200" b="1" dirty="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Jetzt ist eine gute Zeit, </a:t>
            </a:r>
          </a:p>
          <a:p>
            <a:pPr algn="ctr"/>
            <a:r>
              <a:rPr lang="de-DE" sz="1050" dirty="0" smtClean="0">
                <a:latin typeface="Arial" panose="020B0604020202020204" pitchFamily="34" charset="0"/>
                <a:cs typeface="Arial" panose="020B0604020202020204" pitchFamily="34" charset="0"/>
              </a:rPr>
              <a:t>etwas Neues zu beginnen.</a:t>
            </a:r>
            <a:endParaRPr lang="de-DE" sz="900" dirty="0">
              <a:latin typeface="Arial" panose="020B0604020202020204" pitchFamily="34" charset="0"/>
              <a:cs typeface="Arial" panose="020B0604020202020204" pitchFamily="34" charset="0"/>
            </a:endParaRPr>
          </a:p>
        </p:txBody>
      </p:sp>
      <p:sp>
        <p:nvSpPr>
          <p:cNvPr id="314" name="Text 6">
            <a:extLst>
              <a:ext uri="{FF2B5EF4-FFF2-40B4-BE49-F238E27FC236}">
                <a16:creationId xmlns="" xmlns:a16="http://schemas.microsoft.com/office/drawing/2014/main" id="{BEF94544-D084-A441-B87D-477048892345}"/>
              </a:ext>
            </a:extLst>
          </p:cNvPr>
          <p:cNvSpPr/>
          <p:nvPr/>
        </p:nvSpPr>
        <p:spPr>
          <a:xfrm>
            <a:off x="-7433299" y="5021757"/>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06</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Allow yourself a little craziness, </a:t>
            </a:r>
          </a:p>
          <a:p>
            <a:pPr algn="ctr"/>
            <a:r>
              <a:rPr lang="en-US" sz="1200" b="1" dirty="0" smtClean="0">
                <a:latin typeface="Arial" panose="020B0604020202020204" pitchFamily="34" charset="0"/>
                <a:cs typeface="Arial" panose="020B0604020202020204" pitchFamily="34" charset="0"/>
              </a:rPr>
              <a:t>it will work like medicine.</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Erlaube dir eine kleine Verrücktheit, sie wird </a:t>
            </a:r>
          </a:p>
          <a:p>
            <a:pPr algn="ctr"/>
            <a:r>
              <a:rPr lang="de-DE" sz="1050" dirty="0" smtClean="0">
                <a:latin typeface="Arial" panose="020B0604020202020204" pitchFamily="34" charset="0"/>
                <a:cs typeface="Arial" panose="020B0604020202020204" pitchFamily="34" charset="0"/>
              </a:rPr>
              <a:t>wirken wie Medizin.</a:t>
            </a:r>
            <a:endParaRPr lang="de-DE" sz="900" dirty="0">
              <a:latin typeface="Arial" panose="020B0604020202020204" pitchFamily="34" charset="0"/>
              <a:cs typeface="Arial" panose="020B0604020202020204" pitchFamily="34" charset="0"/>
            </a:endParaRPr>
          </a:p>
        </p:txBody>
      </p:sp>
      <p:sp>
        <p:nvSpPr>
          <p:cNvPr id="326" name="Text 7">
            <a:extLst>
              <a:ext uri="{FF2B5EF4-FFF2-40B4-BE49-F238E27FC236}">
                <a16:creationId xmlns="" xmlns:a16="http://schemas.microsoft.com/office/drawing/2014/main" id="{BEF94544-D084-A441-B87D-477048892345}"/>
              </a:ext>
            </a:extLst>
          </p:cNvPr>
          <p:cNvSpPr/>
          <p:nvPr/>
        </p:nvSpPr>
        <p:spPr>
          <a:xfrm>
            <a:off x="-7469905" y="6615601"/>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07</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Life is a game. You don’t make </a:t>
            </a:r>
          </a:p>
          <a:p>
            <a:pPr algn="ctr"/>
            <a:r>
              <a:rPr lang="en-US" sz="1200" b="1" dirty="0" smtClean="0">
                <a:latin typeface="Arial" panose="020B0604020202020204" pitchFamily="34" charset="0"/>
                <a:cs typeface="Arial" panose="020B0604020202020204" pitchFamily="34" charset="0"/>
              </a:rPr>
              <a:t>major gains without risking losses.</a:t>
            </a:r>
            <a:endParaRPr lang="en-US" sz="1200" b="1" dirty="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Leben ist ein Spiel. Man macht keine größeren Gewinne, ohne Verluste zu riskieren.</a:t>
            </a:r>
            <a:endParaRPr lang="de-DE" sz="900" dirty="0">
              <a:latin typeface="Arial" panose="020B0604020202020204" pitchFamily="34" charset="0"/>
              <a:cs typeface="Arial" panose="020B0604020202020204" pitchFamily="34" charset="0"/>
            </a:endParaRPr>
          </a:p>
        </p:txBody>
      </p:sp>
      <p:sp>
        <p:nvSpPr>
          <p:cNvPr id="339" name="Text 8">
            <a:extLst>
              <a:ext uri="{FF2B5EF4-FFF2-40B4-BE49-F238E27FC236}">
                <a16:creationId xmlns="" xmlns:a16="http://schemas.microsoft.com/office/drawing/2014/main" id="{BEF94544-D084-A441-B87D-477048892345}"/>
              </a:ext>
            </a:extLst>
          </p:cNvPr>
          <p:cNvSpPr/>
          <p:nvPr/>
        </p:nvSpPr>
        <p:spPr>
          <a:xfrm>
            <a:off x="-7686594" y="8043664"/>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08</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Don’t run after the past and </a:t>
            </a:r>
          </a:p>
          <a:p>
            <a:pPr algn="ctr"/>
            <a:r>
              <a:rPr lang="en-US" sz="1200" b="1" dirty="0" smtClean="0">
                <a:latin typeface="Arial" panose="020B0604020202020204" pitchFamily="34" charset="0"/>
                <a:cs typeface="Arial" panose="020B0604020202020204" pitchFamily="34" charset="0"/>
              </a:rPr>
              <a:t>don’t get lost in the future. </a:t>
            </a:r>
          </a:p>
          <a:p>
            <a:pPr algn="ctr"/>
            <a:r>
              <a:rPr lang="en-US" sz="1200" b="1" dirty="0" smtClean="0">
                <a:latin typeface="Arial" panose="020B0604020202020204" pitchFamily="34" charset="0"/>
                <a:cs typeface="Arial" panose="020B0604020202020204" pitchFamily="34" charset="0"/>
              </a:rPr>
              <a:t>Life is here and now.</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Laufe nicht der Vergangenheit nach und verliere dich nicht in der Zukunft. </a:t>
            </a:r>
          </a:p>
          <a:p>
            <a:pPr algn="ctr"/>
            <a:r>
              <a:rPr lang="de-DE" sz="1050" dirty="0" smtClean="0">
                <a:latin typeface="Arial" panose="020B0604020202020204" pitchFamily="34" charset="0"/>
                <a:cs typeface="Arial" panose="020B0604020202020204" pitchFamily="34" charset="0"/>
              </a:rPr>
              <a:t>Das Leben ist hier und jetzt.</a:t>
            </a:r>
            <a:endParaRPr lang="de-DE" sz="900" dirty="0">
              <a:latin typeface="Arial" panose="020B0604020202020204" pitchFamily="34" charset="0"/>
              <a:cs typeface="Arial" panose="020B0604020202020204" pitchFamily="34" charset="0"/>
            </a:endParaRPr>
          </a:p>
        </p:txBody>
      </p:sp>
      <p:sp>
        <p:nvSpPr>
          <p:cNvPr id="344" name="Text 9">
            <a:extLst>
              <a:ext uri="{FF2B5EF4-FFF2-40B4-BE49-F238E27FC236}">
                <a16:creationId xmlns="" xmlns:a16="http://schemas.microsoft.com/office/drawing/2014/main" id="{BEF94544-D084-A441-B87D-477048892345}"/>
              </a:ext>
            </a:extLst>
          </p:cNvPr>
          <p:cNvSpPr/>
          <p:nvPr/>
        </p:nvSpPr>
        <p:spPr>
          <a:xfrm>
            <a:off x="-7349306" y="10030843"/>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09</a:t>
            </a:r>
          </a:p>
          <a:p>
            <a:pPr algn="ctr"/>
            <a:endParaRPr lang="en-US" sz="1050" dirty="0" smtClean="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G</a:t>
            </a:r>
            <a:r>
              <a:rPr lang="en-US" sz="1200" b="1" dirty="0" smtClean="0">
                <a:latin typeface="Arial" panose="020B0604020202020204" pitchFamily="34" charset="0"/>
                <a:cs typeface="Arial" panose="020B0604020202020204" pitchFamily="34" charset="0"/>
              </a:rPr>
              <a:t>o with the flow – the river of life will carry you to where the meaning of your life needs you.</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Schwimme mit der Strömung. Der Fluss des Lebens wird dich dorthin tragen, wo der Sinn deines Lebens dich braucht.</a:t>
            </a:r>
            <a:endParaRPr lang="de-DE" sz="900" dirty="0">
              <a:latin typeface="Arial" panose="020B0604020202020204" pitchFamily="34" charset="0"/>
              <a:cs typeface="Arial" panose="020B0604020202020204" pitchFamily="34" charset="0"/>
            </a:endParaRPr>
          </a:p>
        </p:txBody>
      </p:sp>
      <p:sp>
        <p:nvSpPr>
          <p:cNvPr id="349" name="Text 10">
            <a:extLst>
              <a:ext uri="{FF2B5EF4-FFF2-40B4-BE49-F238E27FC236}">
                <a16:creationId xmlns="" xmlns:a16="http://schemas.microsoft.com/office/drawing/2014/main" id="{BEF94544-D084-A441-B87D-477048892345}"/>
              </a:ext>
            </a:extLst>
          </p:cNvPr>
          <p:cNvSpPr/>
          <p:nvPr/>
        </p:nvSpPr>
        <p:spPr>
          <a:xfrm>
            <a:off x="-5142953" y="-10065110"/>
            <a:ext cx="2968661" cy="1431161"/>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10</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Be smarter than others if you can, </a:t>
            </a:r>
          </a:p>
          <a:p>
            <a:pPr algn="ctr"/>
            <a:r>
              <a:rPr lang="en-US" sz="1200" b="1" dirty="0" smtClean="0">
                <a:latin typeface="Arial" panose="020B0604020202020204" pitchFamily="34" charset="0"/>
                <a:cs typeface="Arial" panose="020B0604020202020204" pitchFamily="34" charset="0"/>
              </a:rPr>
              <a:t>but don’t say it.</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Sei klüger als andere </a:t>
            </a:r>
          </a:p>
          <a:p>
            <a:pPr algn="ctr"/>
            <a:r>
              <a:rPr lang="de-DE" sz="1050" dirty="0" smtClean="0">
                <a:latin typeface="Arial" panose="020B0604020202020204" pitchFamily="34" charset="0"/>
                <a:cs typeface="Arial" panose="020B0604020202020204" pitchFamily="34" charset="0"/>
              </a:rPr>
              <a:t>wenn du kannst, </a:t>
            </a:r>
          </a:p>
          <a:p>
            <a:pPr algn="ctr"/>
            <a:r>
              <a:rPr lang="de-DE" sz="1050" dirty="0" smtClean="0">
                <a:latin typeface="Arial" panose="020B0604020202020204" pitchFamily="34" charset="0"/>
                <a:cs typeface="Arial" panose="020B0604020202020204" pitchFamily="34" charset="0"/>
              </a:rPr>
              <a:t>aber sprich nicht darüber.</a:t>
            </a:r>
            <a:endParaRPr lang="de-DE" sz="900" dirty="0">
              <a:latin typeface="Arial" panose="020B0604020202020204" pitchFamily="34" charset="0"/>
              <a:cs typeface="Arial" panose="020B0604020202020204" pitchFamily="34" charset="0"/>
            </a:endParaRPr>
          </a:p>
        </p:txBody>
      </p:sp>
      <p:sp>
        <p:nvSpPr>
          <p:cNvPr id="354" name="Text 11">
            <a:extLst>
              <a:ext uri="{FF2B5EF4-FFF2-40B4-BE49-F238E27FC236}">
                <a16:creationId xmlns="" xmlns:a16="http://schemas.microsoft.com/office/drawing/2014/main" id="{BEF94544-D084-A441-B87D-477048892345}"/>
              </a:ext>
            </a:extLst>
          </p:cNvPr>
          <p:cNvSpPr/>
          <p:nvPr/>
        </p:nvSpPr>
        <p:spPr>
          <a:xfrm>
            <a:off x="-5037985" y="-8395565"/>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11</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Be happy. Even if it </a:t>
            </a:r>
          </a:p>
          <a:p>
            <a:pPr algn="ctr"/>
            <a:r>
              <a:rPr lang="en-US" sz="1200" b="1" dirty="0" smtClean="0">
                <a:latin typeface="Arial" panose="020B0604020202020204" pitchFamily="34" charset="0"/>
                <a:cs typeface="Arial" panose="020B0604020202020204" pitchFamily="34" charset="0"/>
              </a:rPr>
              <a:t>looks like craziness.</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Sei glücklich. Auch wenn es </a:t>
            </a:r>
          </a:p>
          <a:p>
            <a:pPr algn="ctr"/>
            <a:r>
              <a:rPr lang="de-DE" sz="1050" dirty="0" smtClean="0">
                <a:latin typeface="Arial" panose="020B0604020202020204" pitchFamily="34" charset="0"/>
                <a:cs typeface="Arial" panose="020B0604020202020204" pitchFamily="34" charset="0"/>
              </a:rPr>
              <a:t>wie Verrücktheit aussieht.</a:t>
            </a:r>
            <a:endParaRPr lang="de-DE" sz="900" dirty="0">
              <a:latin typeface="Arial" panose="020B0604020202020204" pitchFamily="34" charset="0"/>
              <a:cs typeface="Arial" panose="020B0604020202020204" pitchFamily="34" charset="0"/>
            </a:endParaRPr>
          </a:p>
        </p:txBody>
      </p:sp>
      <p:sp>
        <p:nvSpPr>
          <p:cNvPr id="355" name="Text 12">
            <a:extLst>
              <a:ext uri="{FF2B5EF4-FFF2-40B4-BE49-F238E27FC236}">
                <a16:creationId xmlns="" xmlns:a16="http://schemas.microsoft.com/office/drawing/2014/main" id="{BEF94544-D084-A441-B87D-477048892345}"/>
              </a:ext>
            </a:extLst>
          </p:cNvPr>
          <p:cNvSpPr/>
          <p:nvPr/>
        </p:nvSpPr>
        <p:spPr>
          <a:xfrm>
            <a:off x="-5089744" y="-6771320"/>
            <a:ext cx="2968661" cy="129266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12</a:t>
            </a: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Before your set out to change the world, go through your own house three times.</a:t>
            </a:r>
            <a:r>
              <a:rPr lang="en-US" sz="1200" dirty="0" smtClean="0">
                <a:latin typeface="Arial" panose="020B0604020202020204" pitchFamily="34" charset="0"/>
                <a:cs typeface="Arial" panose="020B0604020202020204" pitchFamily="34" charset="0"/>
              </a:rPr>
              <a:t> (Chinese Saying)</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Bevor du dich daran machst </a:t>
            </a:r>
          </a:p>
          <a:p>
            <a:pPr algn="ctr"/>
            <a:r>
              <a:rPr lang="de-DE" sz="1050" dirty="0" smtClean="0">
                <a:latin typeface="Arial" panose="020B0604020202020204" pitchFamily="34" charset="0"/>
                <a:cs typeface="Arial" panose="020B0604020202020204" pitchFamily="34" charset="0"/>
              </a:rPr>
              <a:t>die Welt zu verändern, gehe dreimal </a:t>
            </a:r>
          </a:p>
          <a:p>
            <a:pPr algn="ctr"/>
            <a:r>
              <a:rPr lang="de-DE" sz="1050" dirty="0" smtClean="0">
                <a:latin typeface="Arial" panose="020B0604020202020204" pitchFamily="34" charset="0"/>
                <a:cs typeface="Arial" panose="020B0604020202020204" pitchFamily="34" charset="0"/>
              </a:rPr>
              <a:t>durch dein eigenes Haus.</a:t>
            </a:r>
            <a:endParaRPr lang="de-DE" sz="900" dirty="0">
              <a:latin typeface="Arial" panose="020B0604020202020204" pitchFamily="34" charset="0"/>
              <a:cs typeface="Arial" panose="020B0604020202020204" pitchFamily="34" charset="0"/>
            </a:endParaRPr>
          </a:p>
        </p:txBody>
      </p:sp>
      <p:sp>
        <p:nvSpPr>
          <p:cNvPr id="389" name="Text 13">
            <a:extLst>
              <a:ext uri="{FF2B5EF4-FFF2-40B4-BE49-F238E27FC236}">
                <a16:creationId xmlns="" xmlns:a16="http://schemas.microsoft.com/office/drawing/2014/main" id="{BEF94544-D084-A441-B87D-477048892345}"/>
              </a:ext>
            </a:extLst>
          </p:cNvPr>
          <p:cNvSpPr/>
          <p:nvPr/>
        </p:nvSpPr>
        <p:spPr>
          <a:xfrm>
            <a:off x="-5107343" y="-5177008"/>
            <a:ext cx="2968661" cy="129266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13</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Every minute you laugh extends your life by an hour. </a:t>
            </a:r>
          </a:p>
          <a:p>
            <a:pPr algn="ctr"/>
            <a:r>
              <a:rPr lang="en-US" sz="1050" dirty="0" smtClean="0">
                <a:latin typeface="Arial" panose="020B0604020202020204" pitchFamily="34" charset="0"/>
                <a:cs typeface="Arial" panose="020B0604020202020204" pitchFamily="34" charset="0"/>
              </a:rPr>
              <a:t>(Chinese Saying)</a:t>
            </a:r>
          </a:p>
          <a:p>
            <a:pPr algn="ctr"/>
            <a:r>
              <a:rPr lang="de-DE" sz="1050" dirty="0" smtClean="0">
                <a:latin typeface="Arial" panose="020B0604020202020204" pitchFamily="34" charset="0"/>
                <a:cs typeface="Arial" panose="020B0604020202020204" pitchFamily="34" charset="0"/>
              </a:rPr>
              <a:t>Jede Minute, die man lacht verlängert das Leben um eine Stunde.</a:t>
            </a:r>
            <a:endParaRPr lang="de-DE" sz="900" dirty="0">
              <a:latin typeface="Arial" panose="020B0604020202020204" pitchFamily="34" charset="0"/>
              <a:cs typeface="Arial" panose="020B0604020202020204" pitchFamily="34" charset="0"/>
            </a:endParaRPr>
          </a:p>
        </p:txBody>
      </p:sp>
      <p:sp>
        <p:nvSpPr>
          <p:cNvPr id="400" name="Text 14">
            <a:extLst>
              <a:ext uri="{FF2B5EF4-FFF2-40B4-BE49-F238E27FC236}">
                <a16:creationId xmlns="" xmlns:a16="http://schemas.microsoft.com/office/drawing/2014/main" id="{BEF94544-D084-A441-B87D-477048892345}"/>
              </a:ext>
            </a:extLst>
          </p:cNvPr>
          <p:cNvSpPr/>
          <p:nvPr/>
        </p:nvSpPr>
        <p:spPr>
          <a:xfrm>
            <a:off x="-5294233" y="-3386688"/>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14</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happiness you are looking for is in another cookie.</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Glück, welches du suchst, </a:t>
            </a:r>
          </a:p>
          <a:p>
            <a:pPr algn="ctr"/>
            <a:r>
              <a:rPr lang="de-DE" sz="1050" dirty="0" smtClean="0">
                <a:latin typeface="Arial" panose="020B0604020202020204" pitchFamily="34" charset="0"/>
                <a:cs typeface="Arial" panose="020B0604020202020204" pitchFamily="34" charset="0"/>
              </a:rPr>
              <a:t>steckt in einem anderen Keks.</a:t>
            </a:r>
            <a:endParaRPr lang="de-DE" sz="900" dirty="0">
              <a:latin typeface="Arial" panose="020B0604020202020204" pitchFamily="34" charset="0"/>
              <a:cs typeface="Arial" panose="020B0604020202020204" pitchFamily="34" charset="0"/>
            </a:endParaRPr>
          </a:p>
        </p:txBody>
      </p:sp>
      <p:sp>
        <p:nvSpPr>
          <p:cNvPr id="405" name="Text 15">
            <a:extLst>
              <a:ext uri="{FF2B5EF4-FFF2-40B4-BE49-F238E27FC236}">
                <a16:creationId xmlns="" xmlns:a16="http://schemas.microsoft.com/office/drawing/2014/main" id="{BEF94544-D084-A441-B87D-477048892345}"/>
              </a:ext>
            </a:extLst>
          </p:cNvPr>
          <p:cNvSpPr/>
          <p:nvPr/>
        </p:nvSpPr>
        <p:spPr>
          <a:xfrm>
            <a:off x="-5414900" y="-1899018"/>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15</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Through lightness one loses the roots, through restlessness the overview. </a:t>
            </a:r>
            <a:r>
              <a:rPr lang="en-US" sz="1200" dirty="0" smtClean="0">
                <a:latin typeface="Arial" panose="020B0604020202020204" pitchFamily="34" charset="0"/>
                <a:cs typeface="Arial" panose="020B0604020202020204" pitchFamily="34" charset="0"/>
              </a:rPr>
              <a:t>(Laozi)</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Durch Leichtigkeit verliert man die Wurzeln, durch Unruhe die Übersicht. (</a:t>
            </a:r>
            <a:r>
              <a:rPr lang="de-DE" sz="1050" dirty="0" smtClean="0">
                <a:latin typeface="Arial" panose="020B0604020202020204" pitchFamily="34" charset="0"/>
                <a:cs typeface="Arial" panose="020B0604020202020204" pitchFamily="34" charset="0"/>
              </a:rPr>
              <a:t>Laotse</a:t>
            </a:r>
            <a:r>
              <a:rPr lang="de-DE" sz="1050" dirty="0" smtClean="0">
                <a:latin typeface="Arial" panose="020B0604020202020204" pitchFamily="34" charset="0"/>
                <a:cs typeface="Arial" panose="020B0604020202020204" pitchFamily="34" charset="0"/>
              </a:rPr>
              <a:t>)</a:t>
            </a:r>
            <a:endParaRPr lang="de-DE" sz="900" dirty="0">
              <a:latin typeface="Arial" panose="020B0604020202020204" pitchFamily="34" charset="0"/>
              <a:cs typeface="Arial" panose="020B0604020202020204" pitchFamily="34" charset="0"/>
            </a:endParaRPr>
          </a:p>
        </p:txBody>
      </p:sp>
      <p:sp>
        <p:nvSpPr>
          <p:cNvPr id="410" name="Text 16">
            <a:extLst>
              <a:ext uri="{FF2B5EF4-FFF2-40B4-BE49-F238E27FC236}">
                <a16:creationId xmlns="" xmlns:a16="http://schemas.microsoft.com/office/drawing/2014/main" id="{BEF94544-D084-A441-B87D-477048892345}"/>
              </a:ext>
            </a:extLst>
          </p:cNvPr>
          <p:cNvSpPr/>
          <p:nvPr/>
        </p:nvSpPr>
        <p:spPr>
          <a:xfrm>
            <a:off x="-4458086" y="5078898"/>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16</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If you want what you’ve never had before, do what you’ve </a:t>
            </a:r>
          </a:p>
          <a:p>
            <a:pPr algn="ctr"/>
            <a:r>
              <a:rPr lang="en-US" sz="1200" b="1" dirty="0" smtClean="0">
                <a:latin typeface="Arial" panose="020B0604020202020204" pitchFamily="34" charset="0"/>
                <a:cs typeface="Arial" panose="020B0604020202020204" pitchFamily="34" charset="0"/>
              </a:rPr>
              <a:t>never done before.</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Wenn du willst, was du noch nie gehabt hast, dann tue, was du noch nie getan hast.</a:t>
            </a:r>
            <a:endParaRPr lang="de-DE" sz="900" dirty="0">
              <a:latin typeface="Arial" panose="020B0604020202020204" pitchFamily="34" charset="0"/>
              <a:cs typeface="Arial" panose="020B0604020202020204" pitchFamily="34" charset="0"/>
            </a:endParaRPr>
          </a:p>
        </p:txBody>
      </p:sp>
      <p:sp>
        <p:nvSpPr>
          <p:cNvPr id="415" name="Text 17">
            <a:extLst>
              <a:ext uri="{FF2B5EF4-FFF2-40B4-BE49-F238E27FC236}">
                <a16:creationId xmlns="" xmlns:a16="http://schemas.microsoft.com/office/drawing/2014/main" id="{BEF94544-D084-A441-B87D-477048892345}"/>
              </a:ext>
            </a:extLst>
          </p:cNvPr>
          <p:cNvSpPr/>
          <p:nvPr/>
        </p:nvSpPr>
        <p:spPr>
          <a:xfrm>
            <a:off x="-4260889" y="6648835"/>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17</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world is full of little joys – the trick is to see them.</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Die Welt ist voll von kleinen Freuden – die Kunst besteht darin, sie zu sehen. (Li Tai-Po)</a:t>
            </a:r>
            <a:endParaRPr lang="de-DE" sz="900" dirty="0">
              <a:latin typeface="Arial" panose="020B0604020202020204" pitchFamily="34" charset="0"/>
              <a:cs typeface="Arial" panose="020B0604020202020204" pitchFamily="34" charset="0"/>
            </a:endParaRPr>
          </a:p>
        </p:txBody>
      </p:sp>
      <p:sp>
        <p:nvSpPr>
          <p:cNvPr id="421" name="Text 18">
            <a:extLst>
              <a:ext uri="{FF2B5EF4-FFF2-40B4-BE49-F238E27FC236}">
                <a16:creationId xmlns="" xmlns:a16="http://schemas.microsoft.com/office/drawing/2014/main" id="{BEF94544-D084-A441-B87D-477048892345}"/>
              </a:ext>
            </a:extLst>
          </p:cNvPr>
          <p:cNvSpPr/>
          <p:nvPr/>
        </p:nvSpPr>
        <p:spPr>
          <a:xfrm>
            <a:off x="-4434336" y="8496718"/>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18</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In the middle of the confusion, the task is to find the simplicity.</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Inmitten des Wirrwarrs gilt es </a:t>
            </a:r>
          </a:p>
          <a:p>
            <a:pPr algn="ctr"/>
            <a:r>
              <a:rPr lang="de-DE" sz="1050" dirty="0" smtClean="0">
                <a:latin typeface="Arial" panose="020B0604020202020204" pitchFamily="34" charset="0"/>
                <a:cs typeface="Arial" panose="020B0604020202020204" pitchFamily="34" charset="0"/>
              </a:rPr>
              <a:t>das Einfache zu finden. (Albert Einstein)</a:t>
            </a:r>
            <a:endParaRPr lang="de-DE" sz="900" dirty="0">
              <a:latin typeface="Arial" panose="020B0604020202020204" pitchFamily="34" charset="0"/>
              <a:cs typeface="Arial" panose="020B0604020202020204" pitchFamily="34" charset="0"/>
            </a:endParaRPr>
          </a:p>
        </p:txBody>
      </p:sp>
      <p:sp>
        <p:nvSpPr>
          <p:cNvPr id="434" name="Text 19">
            <a:extLst>
              <a:ext uri="{FF2B5EF4-FFF2-40B4-BE49-F238E27FC236}">
                <a16:creationId xmlns="" xmlns:a16="http://schemas.microsoft.com/office/drawing/2014/main" id="{BEF94544-D084-A441-B87D-477048892345}"/>
              </a:ext>
            </a:extLst>
          </p:cNvPr>
          <p:cNvSpPr/>
          <p:nvPr/>
        </p:nvSpPr>
        <p:spPr>
          <a:xfrm>
            <a:off x="-4600621" y="10243980"/>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19</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Accept the next suggestion </a:t>
            </a:r>
          </a:p>
          <a:p>
            <a:pPr algn="ctr"/>
            <a:r>
              <a:rPr lang="en-US" sz="1200" b="1" dirty="0" smtClean="0">
                <a:latin typeface="Arial" panose="020B0604020202020204" pitchFamily="34" charset="0"/>
                <a:cs typeface="Arial" panose="020B0604020202020204" pitchFamily="34" charset="0"/>
              </a:rPr>
              <a:t>that is made to you.</a:t>
            </a:r>
          </a:p>
          <a:p>
            <a:pPr algn="ctr"/>
            <a:endParaRPr lang="de-DE"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Akzeptiere den nächsten Vorschlag, </a:t>
            </a:r>
          </a:p>
          <a:p>
            <a:pPr algn="ctr"/>
            <a:r>
              <a:rPr lang="de-DE" sz="1050" dirty="0" smtClean="0">
                <a:latin typeface="Arial" panose="020B0604020202020204" pitchFamily="34" charset="0"/>
                <a:cs typeface="Arial" panose="020B0604020202020204" pitchFamily="34" charset="0"/>
              </a:rPr>
              <a:t>der dir gemacht wird.</a:t>
            </a:r>
            <a:endParaRPr lang="de-DE" sz="900" dirty="0">
              <a:latin typeface="Arial" panose="020B0604020202020204" pitchFamily="34" charset="0"/>
              <a:cs typeface="Arial" panose="020B0604020202020204" pitchFamily="34" charset="0"/>
            </a:endParaRPr>
          </a:p>
        </p:txBody>
      </p:sp>
      <p:sp>
        <p:nvSpPr>
          <p:cNvPr id="446" name="Text 20">
            <a:extLst>
              <a:ext uri="{FF2B5EF4-FFF2-40B4-BE49-F238E27FC236}">
                <a16:creationId xmlns="" xmlns:a16="http://schemas.microsoft.com/office/drawing/2014/main" id="{BEF94544-D084-A441-B87D-477048892345}"/>
              </a:ext>
            </a:extLst>
          </p:cNvPr>
          <p:cNvSpPr/>
          <p:nvPr/>
        </p:nvSpPr>
        <p:spPr>
          <a:xfrm>
            <a:off x="-2505746" y="-9952727"/>
            <a:ext cx="2968661" cy="108491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20</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right moment to be happy is now.</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Der richtige Augenblick zum </a:t>
            </a:r>
          </a:p>
          <a:p>
            <a:pPr algn="ctr"/>
            <a:r>
              <a:rPr lang="de-DE" sz="1050" dirty="0" smtClean="0">
                <a:latin typeface="Arial" panose="020B0604020202020204" pitchFamily="34" charset="0"/>
                <a:cs typeface="Arial" panose="020B0604020202020204" pitchFamily="34" charset="0"/>
              </a:rPr>
              <a:t>Glücklich sein ist jetzt.</a:t>
            </a:r>
            <a:endParaRPr lang="de-DE" sz="900" dirty="0">
              <a:latin typeface="Arial" panose="020B0604020202020204" pitchFamily="34" charset="0"/>
              <a:cs typeface="Arial" panose="020B0604020202020204" pitchFamily="34" charset="0"/>
            </a:endParaRPr>
          </a:p>
        </p:txBody>
      </p:sp>
      <p:sp>
        <p:nvSpPr>
          <p:cNvPr id="461" name="Text 21">
            <a:extLst>
              <a:ext uri="{FF2B5EF4-FFF2-40B4-BE49-F238E27FC236}">
                <a16:creationId xmlns="" xmlns:a16="http://schemas.microsoft.com/office/drawing/2014/main" id="{BEF94544-D084-A441-B87D-477048892345}"/>
              </a:ext>
            </a:extLst>
          </p:cNvPr>
          <p:cNvSpPr/>
          <p:nvPr/>
        </p:nvSpPr>
        <p:spPr>
          <a:xfrm>
            <a:off x="-2587390" y="-8712696"/>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21</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Happiness does not consist in having few difficulties, but in overcoming </a:t>
            </a:r>
          </a:p>
          <a:p>
            <a:pPr algn="ctr"/>
            <a:r>
              <a:rPr lang="en-US" sz="1200" b="1" dirty="0" smtClean="0">
                <a:latin typeface="Arial" panose="020B0604020202020204" pitchFamily="34" charset="0"/>
                <a:cs typeface="Arial" panose="020B0604020202020204" pitchFamily="34" charset="0"/>
              </a:rPr>
              <a:t>them all victoriously.</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Glück besteht nicht darin, wenig Schwierigkeiten zu haben, sondern sie alle erfolgreich zu überwinden.</a:t>
            </a:r>
            <a:endParaRPr lang="de-DE" sz="900" dirty="0">
              <a:latin typeface="Arial" panose="020B0604020202020204" pitchFamily="34" charset="0"/>
              <a:cs typeface="Arial" panose="020B0604020202020204" pitchFamily="34" charset="0"/>
            </a:endParaRPr>
          </a:p>
        </p:txBody>
      </p:sp>
      <p:sp>
        <p:nvSpPr>
          <p:cNvPr id="486" name="Text 22">
            <a:extLst>
              <a:ext uri="{FF2B5EF4-FFF2-40B4-BE49-F238E27FC236}">
                <a16:creationId xmlns="" xmlns:a16="http://schemas.microsoft.com/office/drawing/2014/main" id="{BEF94544-D084-A441-B87D-477048892345}"/>
              </a:ext>
            </a:extLst>
          </p:cNvPr>
          <p:cNvSpPr/>
          <p:nvPr/>
        </p:nvSpPr>
        <p:spPr>
          <a:xfrm>
            <a:off x="-2587390" y="-6777978"/>
            <a:ext cx="2968661" cy="129266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22</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Many paths lead to the top of a mountain, but the view </a:t>
            </a:r>
          </a:p>
          <a:p>
            <a:pPr algn="ctr"/>
            <a:r>
              <a:rPr lang="en-US" sz="1200" b="1" dirty="0" smtClean="0">
                <a:latin typeface="Arial" panose="020B0604020202020204" pitchFamily="34" charset="0"/>
                <a:cs typeface="Arial" panose="020B0604020202020204" pitchFamily="34" charset="0"/>
              </a:rPr>
              <a:t>remains the same.</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Es führen viele Wege zum Gipfel eines Berges, doch die Aussicht bleibt die gleiche.</a:t>
            </a:r>
            <a:endParaRPr lang="de-DE" sz="900" dirty="0">
              <a:latin typeface="Arial" panose="020B0604020202020204" pitchFamily="34" charset="0"/>
              <a:cs typeface="Arial" panose="020B0604020202020204" pitchFamily="34" charset="0"/>
            </a:endParaRPr>
          </a:p>
        </p:txBody>
      </p:sp>
      <p:sp>
        <p:nvSpPr>
          <p:cNvPr id="499" name="Text 23">
            <a:extLst>
              <a:ext uri="{FF2B5EF4-FFF2-40B4-BE49-F238E27FC236}">
                <a16:creationId xmlns="" xmlns:a16="http://schemas.microsoft.com/office/drawing/2014/main" id="{BEF94544-D084-A441-B87D-477048892345}"/>
              </a:ext>
            </a:extLst>
          </p:cNvPr>
          <p:cNvSpPr/>
          <p:nvPr/>
        </p:nvSpPr>
        <p:spPr>
          <a:xfrm>
            <a:off x="-2646687" y="-5207043"/>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23</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If you want to be happy all the time, you often have to change.</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Wer ständig glücklich sein möchte, </a:t>
            </a:r>
          </a:p>
          <a:p>
            <a:pPr algn="ctr"/>
            <a:r>
              <a:rPr lang="de-DE" sz="1050" dirty="0" smtClean="0">
                <a:latin typeface="Arial" panose="020B0604020202020204" pitchFamily="34" charset="0"/>
                <a:cs typeface="Arial" panose="020B0604020202020204" pitchFamily="34" charset="0"/>
              </a:rPr>
              <a:t>muss</a:t>
            </a:r>
            <a:r>
              <a:rPr lang="de-DE" sz="1050" dirty="0" smtClean="0">
                <a:latin typeface="Arial" panose="020B0604020202020204" pitchFamily="34" charset="0"/>
                <a:cs typeface="Arial" panose="020B0604020202020204" pitchFamily="34" charset="0"/>
              </a:rPr>
              <a:t> sich oft verändern.</a:t>
            </a:r>
            <a:endParaRPr lang="de-DE" sz="900" dirty="0">
              <a:latin typeface="Arial" panose="020B0604020202020204" pitchFamily="34" charset="0"/>
              <a:cs typeface="Arial" panose="020B0604020202020204" pitchFamily="34" charset="0"/>
            </a:endParaRPr>
          </a:p>
        </p:txBody>
      </p:sp>
      <p:sp>
        <p:nvSpPr>
          <p:cNvPr id="511" name="Text 24">
            <a:extLst>
              <a:ext uri="{FF2B5EF4-FFF2-40B4-BE49-F238E27FC236}">
                <a16:creationId xmlns="" xmlns:a16="http://schemas.microsoft.com/office/drawing/2014/main" id="{BEF94544-D084-A441-B87D-477048892345}"/>
              </a:ext>
            </a:extLst>
          </p:cNvPr>
          <p:cNvSpPr/>
          <p:nvPr/>
        </p:nvSpPr>
        <p:spPr>
          <a:xfrm>
            <a:off x="-2659025" y="-3542082"/>
            <a:ext cx="2968661" cy="129266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24</a:t>
            </a: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It is not the things themselves, but our perception of them that makes us happy or unhappy.</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Nicht die Dinge selbst, sondern nur unsere Vorstellung darüber machen uns </a:t>
            </a:r>
          </a:p>
          <a:p>
            <a:pPr algn="ctr"/>
            <a:r>
              <a:rPr lang="de-DE" sz="1050" dirty="0" smtClean="0">
                <a:latin typeface="Arial" panose="020B0604020202020204" pitchFamily="34" charset="0"/>
                <a:cs typeface="Arial" panose="020B0604020202020204" pitchFamily="34" charset="0"/>
              </a:rPr>
              <a:t>glücklich oder unglücklich. (Epikur)</a:t>
            </a:r>
            <a:endParaRPr lang="de-DE" sz="900" dirty="0">
              <a:latin typeface="Arial" panose="020B0604020202020204" pitchFamily="34" charset="0"/>
              <a:cs typeface="Arial" panose="020B0604020202020204" pitchFamily="34" charset="0"/>
            </a:endParaRPr>
          </a:p>
        </p:txBody>
      </p:sp>
      <p:sp>
        <p:nvSpPr>
          <p:cNvPr id="524" name="Text 25">
            <a:extLst>
              <a:ext uri="{FF2B5EF4-FFF2-40B4-BE49-F238E27FC236}">
                <a16:creationId xmlns="" xmlns:a16="http://schemas.microsoft.com/office/drawing/2014/main" id="{BEF94544-D084-A441-B87D-477048892345}"/>
              </a:ext>
            </a:extLst>
          </p:cNvPr>
          <p:cNvSpPr/>
          <p:nvPr/>
        </p:nvSpPr>
        <p:spPr>
          <a:xfrm>
            <a:off x="-2909350" y="-1973132"/>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25</a:t>
            </a: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I do not think we have a “right” to happiness. If happiness happens, say thanks.</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Ich glaube nicht, </a:t>
            </a:r>
            <a:r>
              <a:rPr lang="de-DE" sz="1050" dirty="0" smtClean="0">
                <a:latin typeface="Arial" panose="020B0604020202020204" pitchFamily="34" charset="0"/>
                <a:cs typeface="Arial" panose="020B0604020202020204" pitchFamily="34" charset="0"/>
              </a:rPr>
              <a:t>dass</a:t>
            </a:r>
            <a:r>
              <a:rPr lang="de-DE" sz="1050" dirty="0" smtClean="0">
                <a:latin typeface="Arial" panose="020B0604020202020204" pitchFamily="34" charset="0"/>
                <a:cs typeface="Arial" panose="020B0604020202020204" pitchFamily="34" charset="0"/>
              </a:rPr>
              <a:t> wir ein “Recht” auf Glück haben. Wenn Glück passiert, sage danke. (Marlene Dietrich)</a:t>
            </a:r>
            <a:endParaRPr lang="de-DE" sz="900" dirty="0">
              <a:latin typeface="Arial" panose="020B0604020202020204" pitchFamily="34" charset="0"/>
              <a:cs typeface="Arial" panose="020B0604020202020204" pitchFamily="34" charset="0"/>
            </a:endParaRPr>
          </a:p>
        </p:txBody>
      </p:sp>
      <p:sp>
        <p:nvSpPr>
          <p:cNvPr id="548" name="Text 27">
            <a:extLst>
              <a:ext uri="{FF2B5EF4-FFF2-40B4-BE49-F238E27FC236}">
                <a16:creationId xmlns="" xmlns:a16="http://schemas.microsoft.com/office/drawing/2014/main" id="{BEF94544-D084-A441-B87D-477048892345}"/>
              </a:ext>
            </a:extLst>
          </p:cNvPr>
          <p:cNvSpPr/>
          <p:nvPr/>
        </p:nvSpPr>
        <p:spPr>
          <a:xfrm>
            <a:off x="-2083570" y="6639008"/>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27</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Folks are usually about as happy as they make their minds up to be. </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Die Leute sind in der Regel so glücklich, wie sie es sich einbilden. (Abraham Lincoln)</a:t>
            </a:r>
            <a:endParaRPr lang="de-DE" sz="900" dirty="0">
              <a:latin typeface="Arial" panose="020B0604020202020204" pitchFamily="34" charset="0"/>
              <a:cs typeface="Arial" panose="020B0604020202020204" pitchFamily="34" charset="0"/>
            </a:endParaRPr>
          </a:p>
        </p:txBody>
      </p:sp>
      <p:sp>
        <p:nvSpPr>
          <p:cNvPr id="553" name="Text 28">
            <a:extLst>
              <a:ext uri="{FF2B5EF4-FFF2-40B4-BE49-F238E27FC236}">
                <a16:creationId xmlns="" xmlns:a16="http://schemas.microsoft.com/office/drawing/2014/main" id="{BEF94544-D084-A441-B87D-477048892345}"/>
              </a:ext>
            </a:extLst>
          </p:cNvPr>
          <p:cNvSpPr/>
          <p:nvPr/>
        </p:nvSpPr>
        <p:spPr>
          <a:xfrm>
            <a:off x="-2032609" y="8512121"/>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28</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For every minute you are angry you lose sixty seconds of happiness.</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Für jede Minute, in der du wütend bist, </a:t>
            </a:r>
          </a:p>
          <a:p>
            <a:pPr algn="ctr"/>
            <a:r>
              <a:rPr lang="de-DE" sz="1050" dirty="0" smtClean="0">
                <a:latin typeface="Arial" panose="020B0604020202020204" pitchFamily="34" charset="0"/>
                <a:cs typeface="Arial" panose="020B0604020202020204" pitchFamily="34" charset="0"/>
              </a:rPr>
              <a:t>verlierst du sechzig Sekunden Glück.</a:t>
            </a:r>
            <a:endParaRPr lang="de-DE" sz="900" dirty="0">
              <a:latin typeface="Arial" panose="020B0604020202020204" pitchFamily="34" charset="0"/>
              <a:cs typeface="Arial" panose="020B0604020202020204" pitchFamily="34" charset="0"/>
            </a:endParaRPr>
          </a:p>
        </p:txBody>
      </p:sp>
      <p:sp>
        <p:nvSpPr>
          <p:cNvPr id="568" name="Text 29">
            <a:extLst>
              <a:ext uri="{FF2B5EF4-FFF2-40B4-BE49-F238E27FC236}">
                <a16:creationId xmlns="" xmlns:a16="http://schemas.microsoft.com/office/drawing/2014/main" id="{BEF94544-D084-A441-B87D-477048892345}"/>
              </a:ext>
            </a:extLst>
          </p:cNvPr>
          <p:cNvSpPr/>
          <p:nvPr/>
        </p:nvSpPr>
        <p:spPr>
          <a:xfrm>
            <a:off x="-2130546" y="10013613"/>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29</a:t>
            </a: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Happiness is when what you think, what you say, and what you do </a:t>
            </a:r>
          </a:p>
          <a:p>
            <a:pPr algn="ctr"/>
            <a:r>
              <a:rPr lang="en-US" sz="1200" b="1" dirty="0" smtClean="0">
                <a:latin typeface="Arial" panose="020B0604020202020204" pitchFamily="34" charset="0"/>
                <a:cs typeface="Arial" panose="020B0604020202020204" pitchFamily="34" charset="0"/>
              </a:rPr>
              <a:t>are in harmony.</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Glück ist, wenn das, was du denkst, </a:t>
            </a:r>
          </a:p>
          <a:p>
            <a:pPr algn="ctr"/>
            <a:r>
              <a:rPr lang="de-DE" sz="1050" dirty="0" smtClean="0">
                <a:latin typeface="Arial" panose="020B0604020202020204" pitchFamily="34" charset="0"/>
                <a:cs typeface="Arial" panose="020B0604020202020204" pitchFamily="34" charset="0"/>
              </a:rPr>
              <a:t>das was du sagst und das was du tust, </a:t>
            </a:r>
          </a:p>
          <a:p>
            <a:pPr algn="ctr"/>
            <a:r>
              <a:rPr lang="de-DE" sz="1050" dirty="0" smtClean="0">
                <a:latin typeface="Arial" panose="020B0604020202020204" pitchFamily="34" charset="0"/>
                <a:cs typeface="Arial" panose="020B0604020202020204" pitchFamily="34" charset="0"/>
              </a:rPr>
              <a:t>im Einklang sind.</a:t>
            </a:r>
          </a:p>
          <a:p>
            <a:pPr algn="ctr"/>
            <a:r>
              <a:rPr lang="de-DE" sz="1050" dirty="0" smtClean="0">
                <a:latin typeface="Arial" panose="020B0604020202020204" pitchFamily="34" charset="0"/>
                <a:cs typeface="Arial" panose="020B0604020202020204" pitchFamily="34" charset="0"/>
              </a:rPr>
              <a:t>(Mahatma Gandhi)</a:t>
            </a:r>
            <a:endParaRPr lang="de-DE" sz="900" dirty="0">
              <a:latin typeface="Arial" panose="020B0604020202020204" pitchFamily="34" charset="0"/>
              <a:cs typeface="Arial" panose="020B0604020202020204" pitchFamily="34" charset="0"/>
            </a:endParaRPr>
          </a:p>
        </p:txBody>
      </p:sp>
      <p:sp>
        <p:nvSpPr>
          <p:cNvPr id="573" name="Text 30">
            <a:extLst>
              <a:ext uri="{FF2B5EF4-FFF2-40B4-BE49-F238E27FC236}">
                <a16:creationId xmlns="" xmlns:a16="http://schemas.microsoft.com/office/drawing/2014/main" id="{BEF94544-D084-A441-B87D-477048892345}"/>
              </a:ext>
            </a:extLst>
          </p:cNvPr>
          <p:cNvSpPr/>
          <p:nvPr/>
        </p:nvSpPr>
        <p:spPr>
          <a:xfrm>
            <a:off x="127459" y="-10356296"/>
            <a:ext cx="2968661" cy="15927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30</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Happiness is not something </a:t>
            </a:r>
          </a:p>
          <a:p>
            <a:pPr algn="ctr"/>
            <a:r>
              <a:rPr lang="en-US" sz="1200" b="1" dirty="0" smtClean="0">
                <a:latin typeface="Arial" panose="020B0604020202020204" pitchFamily="34" charset="0"/>
                <a:cs typeface="Arial" panose="020B0604020202020204" pitchFamily="34" charset="0"/>
              </a:rPr>
              <a:t>readymade</a:t>
            </a:r>
            <a:r>
              <a:rPr lang="en-US" sz="1200" b="1" dirty="0" smtClean="0">
                <a:latin typeface="Arial" panose="020B0604020202020204" pitchFamily="34" charset="0"/>
                <a:cs typeface="Arial" panose="020B0604020202020204" pitchFamily="34" charset="0"/>
              </a:rPr>
              <a:t>. It comes from </a:t>
            </a:r>
          </a:p>
          <a:p>
            <a:pPr algn="ctr"/>
            <a:r>
              <a:rPr lang="en-US" sz="1200" b="1" dirty="0" smtClean="0">
                <a:latin typeface="Arial" panose="020B0604020202020204" pitchFamily="34" charset="0"/>
                <a:cs typeface="Arial" panose="020B0604020202020204" pitchFamily="34" charset="0"/>
              </a:rPr>
              <a:t>your own actions.</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Glück ist nicht etwas Vorgefertigtes. Es kommt von den eigenen Handlungen.</a:t>
            </a:r>
          </a:p>
          <a:p>
            <a:pPr algn="ctr"/>
            <a:r>
              <a:rPr lang="de-DE" sz="1050" dirty="0" smtClean="0">
                <a:latin typeface="Arial" panose="020B0604020202020204" pitchFamily="34" charset="0"/>
                <a:cs typeface="Arial" panose="020B0604020202020204" pitchFamily="34" charset="0"/>
              </a:rPr>
              <a:t>(Dalai Lama XIV)</a:t>
            </a:r>
          </a:p>
          <a:p>
            <a:pPr algn="ctr"/>
            <a:endParaRPr lang="en-US" sz="900" dirty="0">
              <a:latin typeface="Arial" panose="020B0604020202020204" pitchFamily="34" charset="0"/>
              <a:cs typeface="Arial" panose="020B0604020202020204" pitchFamily="34" charset="0"/>
            </a:endParaRPr>
          </a:p>
        </p:txBody>
      </p:sp>
      <p:sp>
        <p:nvSpPr>
          <p:cNvPr id="578" name="Text 32">
            <a:extLst>
              <a:ext uri="{FF2B5EF4-FFF2-40B4-BE49-F238E27FC236}">
                <a16:creationId xmlns="" xmlns:a16="http://schemas.microsoft.com/office/drawing/2014/main" id="{BEF94544-D084-A441-B87D-477048892345}"/>
              </a:ext>
            </a:extLst>
          </p:cNvPr>
          <p:cNvSpPr/>
          <p:nvPr/>
        </p:nvSpPr>
        <p:spPr>
          <a:xfrm>
            <a:off x="29261" y="-6991335"/>
            <a:ext cx="2968661" cy="142346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32</a:t>
            </a:r>
            <a:endParaRPr lang="en-US" sz="1050" dirty="0" smtClean="0">
              <a:latin typeface="Arial" panose="020B0604020202020204" pitchFamily="34" charset="0"/>
              <a:cs typeface="Arial" panose="020B0604020202020204" pitchFamily="34" charset="0"/>
            </a:endParaRPr>
          </a:p>
          <a:p>
            <a:pPr algn="ctr"/>
            <a:r>
              <a:rPr lang="en-US" sz="950" b="1" dirty="0" smtClean="0">
                <a:latin typeface="Arial" panose="020B0604020202020204" pitchFamily="34" charset="0"/>
                <a:cs typeface="Arial" panose="020B0604020202020204" pitchFamily="34" charset="0"/>
              </a:rPr>
              <a:t>It isn’t what you have or who you are or where you are or what you are doing that make you happy or unhappy. It is what you think about it.</a:t>
            </a:r>
            <a:endParaRPr lang="en-US" sz="950" dirty="0" smtClean="0">
              <a:latin typeface="Arial" panose="020B0604020202020204" pitchFamily="34" charset="0"/>
              <a:cs typeface="Arial" panose="020B0604020202020204" pitchFamily="34" charset="0"/>
            </a:endParaRPr>
          </a:p>
          <a:p>
            <a:pPr algn="ctr"/>
            <a:endParaRPr lang="en-US" sz="950" dirty="0" smtClean="0">
              <a:latin typeface="Arial" panose="020B0604020202020204" pitchFamily="34" charset="0"/>
              <a:cs typeface="Arial" panose="020B0604020202020204" pitchFamily="34" charset="0"/>
            </a:endParaRPr>
          </a:p>
          <a:p>
            <a:pPr algn="ctr"/>
            <a:r>
              <a:rPr lang="de-DE" sz="950" dirty="0" smtClean="0">
                <a:latin typeface="Arial" panose="020B0604020202020204" pitchFamily="34" charset="0"/>
                <a:cs typeface="Arial" panose="020B0604020202020204" pitchFamily="34" charset="0"/>
              </a:rPr>
              <a:t>Es ist nicht das, was du hast oder wer du bist oder wo du bist oder was du tust, das dich glücklich oder unglücklich macht. Es ist das, was du darüber denkst. (Dale Carnegie)</a:t>
            </a:r>
            <a:endParaRPr lang="de-DE" sz="950" dirty="0">
              <a:latin typeface="Arial" panose="020B0604020202020204" pitchFamily="34" charset="0"/>
              <a:cs typeface="Arial" panose="020B0604020202020204" pitchFamily="34" charset="0"/>
            </a:endParaRPr>
          </a:p>
        </p:txBody>
      </p:sp>
      <p:sp>
        <p:nvSpPr>
          <p:cNvPr id="588" name="Text 33">
            <a:extLst>
              <a:ext uri="{FF2B5EF4-FFF2-40B4-BE49-F238E27FC236}">
                <a16:creationId xmlns="" xmlns:a16="http://schemas.microsoft.com/office/drawing/2014/main" id="{BEF94544-D084-A441-B87D-477048892345}"/>
              </a:ext>
            </a:extLst>
          </p:cNvPr>
          <p:cNvSpPr/>
          <p:nvPr/>
        </p:nvSpPr>
        <p:spPr>
          <a:xfrm>
            <a:off x="-16589" y="-5273212"/>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33</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Take responsibility for your own happiness, never put it in </a:t>
            </a:r>
          </a:p>
          <a:p>
            <a:pPr algn="ctr"/>
            <a:r>
              <a:rPr lang="en-US" sz="1200" b="1" dirty="0" smtClean="0">
                <a:latin typeface="Arial" panose="020B0604020202020204" pitchFamily="34" charset="0"/>
                <a:cs typeface="Arial" panose="020B0604020202020204" pitchFamily="34" charset="0"/>
              </a:rPr>
              <a:t>other people’s hands.</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Übernimm die Verantwortung für dein eigenes Glück, lege es niemals in die Hände anderer. (Roy T. Bennett)</a:t>
            </a:r>
            <a:endParaRPr lang="de-DE" sz="900" dirty="0">
              <a:latin typeface="Arial" panose="020B0604020202020204" pitchFamily="34" charset="0"/>
              <a:cs typeface="Arial" panose="020B0604020202020204" pitchFamily="34" charset="0"/>
            </a:endParaRPr>
          </a:p>
        </p:txBody>
      </p:sp>
      <p:sp>
        <p:nvSpPr>
          <p:cNvPr id="593" name="Text 34">
            <a:extLst>
              <a:ext uri="{FF2B5EF4-FFF2-40B4-BE49-F238E27FC236}">
                <a16:creationId xmlns="" xmlns:a16="http://schemas.microsoft.com/office/drawing/2014/main" id="{BEF94544-D084-A441-B87D-477048892345}"/>
              </a:ext>
            </a:extLst>
          </p:cNvPr>
          <p:cNvSpPr/>
          <p:nvPr/>
        </p:nvSpPr>
        <p:spPr>
          <a:xfrm>
            <a:off x="-118392" y="-3474142"/>
            <a:ext cx="2968661" cy="153118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34</a:t>
            </a: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If you want to be happy, do not dwell in the past, do not worry about the future, focus on living fully in the present.</a:t>
            </a:r>
            <a:endParaRPr lang="en-US" sz="1000" dirty="0" smtClean="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Wenn du glücklich sein willst, halte dich nicht in der Vergangenheit auf, mache dir keine Sorgen über die Zukunft, sondern konzentriere dich darauf, ganz in der Gegenwart zu leben. </a:t>
            </a:r>
          </a:p>
          <a:p>
            <a:pPr algn="ctr"/>
            <a:r>
              <a:rPr lang="de-DE" sz="1000" dirty="0" smtClean="0">
                <a:latin typeface="Arial" panose="020B0604020202020204" pitchFamily="34" charset="0"/>
                <a:cs typeface="Arial" panose="020B0604020202020204" pitchFamily="34" charset="0"/>
              </a:rPr>
              <a:t>(Roy T. Bennett)</a:t>
            </a:r>
            <a:endParaRPr lang="de-DE" sz="800" dirty="0">
              <a:latin typeface="Arial" panose="020B0604020202020204" pitchFamily="34" charset="0"/>
              <a:cs typeface="Arial" panose="020B0604020202020204" pitchFamily="34" charset="0"/>
            </a:endParaRPr>
          </a:p>
        </p:txBody>
      </p:sp>
      <p:sp>
        <p:nvSpPr>
          <p:cNvPr id="598" name="Text 35">
            <a:extLst>
              <a:ext uri="{FF2B5EF4-FFF2-40B4-BE49-F238E27FC236}">
                <a16:creationId xmlns="" xmlns:a16="http://schemas.microsoft.com/office/drawing/2014/main" id="{BEF94544-D084-A441-B87D-477048892345}"/>
              </a:ext>
            </a:extLst>
          </p:cNvPr>
          <p:cNvSpPr/>
          <p:nvPr/>
        </p:nvSpPr>
        <p:spPr>
          <a:xfrm>
            <a:off x="-5808" y="-1720278"/>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35</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Hope smiles from the threshold of the year to come, whispering ‘it will be happier’ …</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Hoffnung lächelt von der Schwelle des kommenden Jahres, flüsternd ‘es wird glücklicher sein’ …</a:t>
            </a:r>
            <a:endParaRPr lang="de-DE" sz="900" dirty="0">
              <a:latin typeface="Arial" panose="020B0604020202020204" pitchFamily="34" charset="0"/>
              <a:cs typeface="Arial" panose="020B0604020202020204" pitchFamily="34" charset="0"/>
            </a:endParaRPr>
          </a:p>
        </p:txBody>
      </p:sp>
      <p:sp>
        <p:nvSpPr>
          <p:cNvPr id="604" name="Text 36">
            <a:extLst>
              <a:ext uri="{FF2B5EF4-FFF2-40B4-BE49-F238E27FC236}">
                <a16:creationId xmlns="" xmlns:a16="http://schemas.microsoft.com/office/drawing/2014/main" id="{BEF94544-D084-A441-B87D-477048892345}"/>
              </a:ext>
            </a:extLst>
          </p:cNvPr>
          <p:cNvSpPr/>
          <p:nvPr/>
        </p:nvSpPr>
        <p:spPr>
          <a:xfrm>
            <a:off x="697785" y="5144501"/>
            <a:ext cx="2968661" cy="1431161"/>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36</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Success is getting what you want, happiness is wanting what you get.</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Erfolg ist, zu bekommen was man will, Glück ist, zu wollen was man bekommt.</a:t>
            </a:r>
          </a:p>
          <a:p>
            <a:pPr algn="ctr"/>
            <a:r>
              <a:rPr lang="de-DE" sz="1050" dirty="0" smtClean="0">
                <a:latin typeface="Arial" panose="020B0604020202020204" pitchFamily="34" charset="0"/>
                <a:cs typeface="Arial" panose="020B0604020202020204" pitchFamily="34" charset="0"/>
              </a:rPr>
              <a:t>(W. P. </a:t>
            </a:r>
            <a:r>
              <a:rPr lang="de-DE" sz="1050" dirty="0" smtClean="0">
                <a:latin typeface="Arial" panose="020B0604020202020204" pitchFamily="34" charset="0"/>
                <a:cs typeface="Arial" panose="020B0604020202020204" pitchFamily="34" charset="0"/>
              </a:rPr>
              <a:t>Kensella</a:t>
            </a:r>
            <a:r>
              <a:rPr lang="de-DE" sz="1050" dirty="0" smtClean="0">
                <a:latin typeface="Arial" panose="020B0604020202020204" pitchFamily="34" charset="0"/>
                <a:cs typeface="Arial" panose="020B0604020202020204" pitchFamily="34" charset="0"/>
              </a:rPr>
              <a:t>)</a:t>
            </a:r>
            <a:endParaRPr lang="de-DE" sz="900" dirty="0">
              <a:latin typeface="Arial" panose="020B0604020202020204" pitchFamily="34" charset="0"/>
              <a:cs typeface="Arial" panose="020B0604020202020204" pitchFamily="34" charset="0"/>
            </a:endParaRPr>
          </a:p>
        </p:txBody>
      </p:sp>
      <p:sp>
        <p:nvSpPr>
          <p:cNvPr id="609" name="Text 37">
            <a:extLst>
              <a:ext uri="{FF2B5EF4-FFF2-40B4-BE49-F238E27FC236}">
                <a16:creationId xmlns="" xmlns:a16="http://schemas.microsoft.com/office/drawing/2014/main" id="{BEF94544-D084-A441-B87D-477048892345}"/>
              </a:ext>
            </a:extLst>
          </p:cNvPr>
          <p:cNvSpPr/>
          <p:nvPr/>
        </p:nvSpPr>
        <p:spPr>
          <a:xfrm>
            <a:off x="572459" y="6682469"/>
            <a:ext cx="2968661" cy="161582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37</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Cry. Forgive. Learn. Move on. Let your tears water the seeds of your future happiness.</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Weine. Vergebe. Lerne. Mache weiter. </a:t>
            </a:r>
          </a:p>
          <a:p>
            <a:pPr algn="ctr"/>
            <a:r>
              <a:rPr lang="de-DE" sz="1050" dirty="0" smtClean="0">
                <a:latin typeface="Arial" panose="020B0604020202020204" pitchFamily="34" charset="0"/>
                <a:cs typeface="Arial" panose="020B0604020202020204" pitchFamily="34" charset="0"/>
              </a:rPr>
              <a:t>Lasse deine Tränen die Saat deines </a:t>
            </a:r>
          </a:p>
          <a:p>
            <a:pPr algn="ctr"/>
            <a:r>
              <a:rPr lang="de-DE" sz="1050" dirty="0" smtClean="0">
                <a:latin typeface="Arial" panose="020B0604020202020204" pitchFamily="34" charset="0"/>
                <a:cs typeface="Arial" panose="020B0604020202020204" pitchFamily="34" charset="0"/>
              </a:rPr>
              <a:t>zukünftigen Glücks sein.</a:t>
            </a:r>
            <a:endParaRPr lang="de-DE" sz="900" dirty="0">
              <a:latin typeface="Arial" panose="020B0604020202020204" pitchFamily="34" charset="0"/>
              <a:cs typeface="Arial" panose="020B0604020202020204" pitchFamily="34" charset="0"/>
            </a:endParaRPr>
          </a:p>
        </p:txBody>
      </p:sp>
      <p:sp>
        <p:nvSpPr>
          <p:cNvPr id="615" name="Text 38">
            <a:extLst>
              <a:ext uri="{FF2B5EF4-FFF2-40B4-BE49-F238E27FC236}">
                <a16:creationId xmlns="" xmlns:a16="http://schemas.microsoft.com/office/drawing/2014/main" id="{BEF94544-D084-A441-B87D-477048892345}"/>
              </a:ext>
            </a:extLst>
          </p:cNvPr>
          <p:cNvSpPr/>
          <p:nvPr/>
        </p:nvSpPr>
        <p:spPr>
          <a:xfrm>
            <a:off x="659532" y="8669248"/>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38</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happiness of your life depends upon the quality of your thoughts.</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Glück deines Lebens hängt von </a:t>
            </a:r>
          </a:p>
          <a:p>
            <a:pPr algn="ctr"/>
            <a:r>
              <a:rPr lang="de-DE" sz="1050" dirty="0" smtClean="0">
                <a:latin typeface="Arial" panose="020B0604020202020204" pitchFamily="34" charset="0"/>
                <a:cs typeface="Arial" panose="020B0604020202020204" pitchFamily="34" charset="0"/>
              </a:rPr>
              <a:t>der Qualität deiner Gedanken ab.</a:t>
            </a:r>
            <a:endParaRPr lang="de-DE" sz="900" dirty="0">
              <a:latin typeface="Arial" panose="020B0604020202020204" pitchFamily="34" charset="0"/>
              <a:cs typeface="Arial" panose="020B0604020202020204" pitchFamily="34" charset="0"/>
            </a:endParaRPr>
          </a:p>
        </p:txBody>
      </p:sp>
      <p:sp>
        <p:nvSpPr>
          <p:cNvPr id="620" name="Text 39">
            <a:extLst>
              <a:ext uri="{FF2B5EF4-FFF2-40B4-BE49-F238E27FC236}">
                <a16:creationId xmlns="" xmlns:a16="http://schemas.microsoft.com/office/drawing/2014/main" id="{BEF94544-D084-A441-B87D-477048892345}"/>
              </a:ext>
            </a:extLst>
          </p:cNvPr>
          <p:cNvSpPr/>
          <p:nvPr/>
        </p:nvSpPr>
        <p:spPr>
          <a:xfrm>
            <a:off x="670315" y="10293969"/>
            <a:ext cx="2968661" cy="1431161"/>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39</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best way to cheer yourself is to try to cheer someone else up.</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Der beste Weg sich selbst aufzumuntern, ist zu versuchen, jemand anderen aufzumuntern. (Mark Twain)</a:t>
            </a:r>
            <a:endParaRPr lang="de-DE" sz="900" dirty="0">
              <a:latin typeface="Arial" panose="020B0604020202020204" pitchFamily="34" charset="0"/>
              <a:cs typeface="Arial" panose="020B0604020202020204" pitchFamily="34" charset="0"/>
            </a:endParaRPr>
          </a:p>
        </p:txBody>
      </p:sp>
      <p:sp>
        <p:nvSpPr>
          <p:cNvPr id="630" name="Text 40">
            <a:extLst>
              <a:ext uri="{FF2B5EF4-FFF2-40B4-BE49-F238E27FC236}">
                <a16:creationId xmlns="" xmlns:a16="http://schemas.microsoft.com/office/drawing/2014/main" id="{BEF94544-D084-A441-B87D-477048892345}"/>
              </a:ext>
            </a:extLst>
          </p:cNvPr>
          <p:cNvSpPr/>
          <p:nvPr/>
        </p:nvSpPr>
        <p:spPr>
          <a:xfrm>
            <a:off x="2929177" y="-10093132"/>
            <a:ext cx="2968661" cy="145424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40</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Let no one ever come to you without leaving better and happier.</a:t>
            </a:r>
          </a:p>
          <a:p>
            <a:pPr algn="ctr"/>
            <a:r>
              <a:rPr lang="en-US" sz="1200" dirty="0" smtClean="0">
                <a:latin typeface="Arial" panose="020B0604020202020204" pitchFamily="34" charset="0"/>
                <a:cs typeface="Arial" panose="020B0604020202020204" pitchFamily="34" charset="0"/>
              </a:rPr>
              <a:t>(Mother Teresa)</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Lasse niemanden zu dir kommen, ohne besser und glücklicher zu gehen. </a:t>
            </a:r>
            <a:endParaRPr lang="de-DE" sz="900" dirty="0">
              <a:latin typeface="Arial" panose="020B0604020202020204" pitchFamily="34" charset="0"/>
              <a:cs typeface="Arial" panose="020B0604020202020204" pitchFamily="34" charset="0"/>
            </a:endParaRPr>
          </a:p>
        </p:txBody>
      </p:sp>
      <p:sp>
        <p:nvSpPr>
          <p:cNvPr id="635" name="Text 41">
            <a:extLst>
              <a:ext uri="{FF2B5EF4-FFF2-40B4-BE49-F238E27FC236}">
                <a16:creationId xmlns="" xmlns:a16="http://schemas.microsoft.com/office/drawing/2014/main" id="{BEF94544-D084-A441-B87D-477048892345}"/>
              </a:ext>
            </a:extLst>
          </p:cNvPr>
          <p:cNvSpPr/>
          <p:nvPr/>
        </p:nvSpPr>
        <p:spPr>
          <a:xfrm>
            <a:off x="2938625" y="-8133776"/>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41</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Stop procrastination </a:t>
            </a:r>
          </a:p>
          <a:p>
            <a:pPr algn="ctr"/>
            <a:r>
              <a:rPr lang="en-US" sz="1200" b="1" dirty="0" smtClean="0">
                <a:latin typeface="Arial" panose="020B0604020202020204" pitchFamily="34" charset="0"/>
                <a:cs typeface="Arial" panose="020B0604020202020204" pitchFamily="34" charset="0"/>
              </a:rPr>
              <a:t>– start tomorrow.</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Schluss</a:t>
            </a:r>
            <a:r>
              <a:rPr lang="de-DE" sz="1050" dirty="0" smtClean="0">
                <a:latin typeface="Arial" panose="020B0604020202020204" pitchFamily="34" charset="0"/>
                <a:cs typeface="Arial" panose="020B0604020202020204" pitchFamily="34" charset="0"/>
              </a:rPr>
              <a:t> mit der </a:t>
            </a:r>
            <a:r>
              <a:rPr lang="de-DE" sz="1050" dirty="0" smtClean="0">
                <a:latin typeface="Arial" panose="020B0604020202020204" pitchFamily="34" charset="0"/>
                <a:cs typeface="Arial" panose="020B0604020202020204" pitchFamily="34" charset="0"/>
              </a:rPr>
              <a:t>Aufschieberei</a:t>
            </a:r>
            <a:r>
              <a:rPr lang="de-DE" sz="1050" dirty="0" smtClean="0">
                <a:latin typeface="Arial" panose="020B0604020202020204" pitchFamily="34" charset="0"/>
                <a:cs typeface="Arial" panose="020B0604020202020204" pitchFamily="34" charset="0"/>
              </a:rPr>
              <a:t> </a:t>
            </a:r>
          </a:p>
          <a:p>
            <a:pPr algn="ctr"/>
            <a:r>
              <a:rPr lang="de-DE" sz="1050" dirty="0" smtClean="0">
                <a:latin typeface="Arial" panose="020B0604020202020204" pitchFamily="34" charset="0"/>
                <a:cs typeface="Arial" panose="020B0604020202020204" pitchFamily="34" charset="0"/>
              </a:rPr>
              <a:t>– fange morgen an.</a:t>
            </a:r>
            <a:endParaRPr lang="de-DE" sz="900" dirty="0">
              <a:latin typeface="Arial" panose="020B0604020202020204" pitchFamily="34" charset="0"/>
              <a:cs typeface="Arial" panose="020B0604020202020204" pitchFamily="34" charset="0"/>
            </a:endParaRPr>
          </a:p>
        </p:txBody>
      </p:sp>
      <p:sp>
        <p:nvSpPr>
          <p:cNvPr id="640" name="Text 42">
            <a:extLst>
              <a:ext uri="{FF2B5EF4-FFF2-40B4-BE49-F238E27FC236}">
                <a16:creationId xmlns="" xmlns:a16="http://schemas.microsoft.com/office/drawing/2014/main" id="{BEF94544-D084-A441-B87D-477048892345}"/>
              </a:ext>
            </a:extLst>
          </p:cNvPr>
          <p:cNvSpPr/>
          <p:nvPr/>
        </p:nvSpPr>
        <p:spPr>
          <a:xfrm>
            <a:off x="2960665" y="-6543164"/>
            <a:ext cx="2968661" cy="161582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42</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The more you feed your mind with positive thoughts, the more you can attract great things into your life.</a:t>
            </a: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Je mehr du deinen Geist mit positive Gedanken fütterst, desto mehr großartige Dinge kannst du in dein Leben ziehen. </a:t>
            </a:r>
          </a:p>
          <a:p>
            <a:pPr algn="ctr"/>
            <a:r>
              <a:rPr lang="de-DE" sz="1050" dirty="0" smtClean="0">
                <a:latin typeface="Arial" panose="020B0604020202020204" pitchFamily="34" charset="0"/>
                <a:cs typeface="Arial" panose="020B0604020202020204" pitchFamily="34" charset="0"/>
              </a:rPr>
              <a:t>(Roy T. Bennett)</a:t>
            </a:r>
            <a:endParaRPr lang="de-DE" sz="900" dirty="0">
              <a:latin typeface="Arial" panose="020B0604020202020204" pitchFamily="34" charset="0"/>
              <a:cs typeface="Arial" panose="020B0604020202020204" pitchFamily="34" charset="0"/>
            </a:endParaRPr>
          </a:p>
        </p:txBody>
      </p:sp>
      <p:sp>
        <p:nvSpPr>
          <p:cNvPr id="645" name="Text 43">
            <a:extLst>
              <a:ext uri="{FF2B5EF4-FFF2-40B4-BE49-F238E27FC236}">
                <a16:creationId xmlns="" xmlns:a16="http://schemas.microsoft.com/office/drawing/2014/main" id="{BEF94544-D084-A441-B87D-477048892345}"/>
              </a:ext>
            </a:extLst>
          </p:cNvPr>
          <p:cNvSpPr/>
          <p:nvPr/>
        </p:nvSpPr>
        <p:spPr>
          <a:xfrm>
            <a:off x="2962853" y="-4719130"/>
            <a:ext cx="2968661" cy="1107996"/>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43</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Happiness depends upon ourselves.</a:t>
            </a:r>
          </a:p>
          <a:p>
            <a:pPr algn="ctr"/>
            <a:r>
              <a:rPr lang="en-US" sz="1200" dirty="0" smtClean="0">
                <a:latin typeface="Arial" panose="020B0604020202020204" pitchFamily="34" charset="0"/>
                <a:cs typeface="Arial" panose="020B0604020202020204" pitchFamily="34" charset="0"/>
              </a:rPr>
              <a:t>(Aristotle)</a:t>
            </a:r>
            <a:endParaRPr lang="en-US" sz="1050" dirty="0" smtClean="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Unser Glück hängt von uns selbst ab.</a:t>
            </a:r>
            <a:endParaRPr lang="de-DE" sz="900" dirty="0">
              <a:latin typeface="Arial" panose="020B0604020202020204" pitchFamily="34" charset="0"/>
              <a:cs typeface="Arial" panose="020B0604020202020204" pitchFamily="34" charset="0"/>
            </a:endParaRPr>
          </a:p>
        </p:txBody>
      </p:sp>
      <p:sp>
        <p:nvSpPr>
          <p:cNvPr id="501" name="Text 44">
            <a:extLst>
              <a:ext uri="{FF2B5EF4-FFF2-40B4-BE49-F238E27FC236}">
                <a16:creationId xmlns="" xmlns:a16="http://schemas.microsoft.com/office/drawing/2014/main" id="{BEF94544-D084-A441-B87D-477048892345}"/>
              </a:ext>
            </a:extLst>
          </p:cNvPr>
          <p:cNvSpPr/>
          <p:nvPr/>
        </p:nvSpPr>
        <p:spPr>
          <a:xfrm>
            <a:off x="2816235" y="-3542317"/>
            <a:ext cx="2968661" cy="1700466"/>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44</a:t>
            </a: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Sometimes life knocks you on your ass .. get up, get up, get up!!! Happiness is not the absence of problems, it’s the ability to deal with them.</a:t>
            </a:r>
            <a:endParaRPr lang="en-US" sz="1000" dirty="0" smtClean="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Manchmal stellt dich das Leben auf eine harte Probe … stehe wieder auf, stehe wieder auf, stehe wieder auf!!! Glück ist nicht die Abwesenheit von Problemen, es ist die Fähigkeit, mit ihnen umzugehen. (Steve </a:t>
            </a:r>
            <a:r>
              <a:rPr lang="de-DE" sz="1000" dirty="0" smtClean="0">
                <a:latin typeface="Arial" panose="020B0604020202020204" pitchFamily="34" charset="0"/>
                <a:cs typeface="Arial" panose="020B0604020202020204" pitchFamily="34" charset="0"/>
              </a:rPr>
              <a:t>Maraboli</a:t>
            </a:r>
            <a:r>
              <a:rPr lang="de-DE" sz="1000" dirty="0" smtClean="0">
                <a:latin typeface="Arial" panose="020B0604020202020204" pitchFamily="34" charset="0"/>
                <a:cs typeface="Arial" panose="020B0604020202020204" pitchFamily="34" charset="0"/>
              </a:rPr>
              <a:t>)</a:t>
            </a:r>
            <a:endParaRPr lang="de-DE" sz="800" dirty="0">
              <a:latin typeface="Arial" panose="020B0604020202020204" pitchFamily="34" charset="0"/>
              <a:cs typeface="Arial" panose="020B0604020202020204" pitchFamily="34" charset="0"/>
            </a:endParaRPr>
          </a:p>
        </p:txBody>
      </p:sp>
      <p:sp>
        <p:nvSpPr>
          <p:cNvPr id="534" name="Text 45">
            <a:extLst>
              <a:ext uri="{FF2B5EF4-FFF2-40B4-BE49-F238E27FC236}">
                <a16:creationId xmlns="" xmlns:a16="http://schemas.microsoft.com/office/drawing/2014/main" id="{BEF94544-D084-A441-B87D-477048892345}"/>
              </a:ext>
            </a:extLst>
          </p:cNvPr>
          <p:cNvSpPr/>
          <p:nvPr/>
        </p:nvSpPr>
        <p:spPr>
          <a:xfrm>
            <a:off x="2735743" y="-1673541"/>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45</a:t>
            </a:r>
          </a:p>
          <a:p>
            <a:pPr algn="ctr"/>
            <a:endParaRPr lang="en-US" sz="1050"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Happiness is the meaning and the purpose </a:t>
            </a:r>
          </a:p>
          <a:p>
            <a:pPr algn="ctr"/>
            <a:r>
              <a:rPr lang="en-US" sz="1050" b="1" dirty="0" smtClean="0">
                <a:latin typeface="Arial" panose="020B0604020202020204" pitchFamily="34" charset="0"/>
                <a:cs typeface="Arial" panose="020B0604020202020204" pitchFamily="34" charset="0"/>
              </a:rPr>
              <a:t>of life, the whole aim and end of human existence. </a:t>
            </a:r>
            <a:r>
              <a:rPr lang="en-US" sz="1050" dirty="0">
                <a:latin typeface="Arial" panose="020B0604020202020204" pitchFamily="34" charset="0"/>
                <a:cs typeface="Arial" panose="020B0604020202020204" pitchFamily="34" charset="0"/>
              </a:rPr>
              <a:t>(Aristotle</a:t>
            </a:r>
            <a:r>
              <a:rPr lang="en-US" sz="1050" dirty="0" smtClean="0">
                <a:latin typeface="Arial" panose="020B0604020202020204" pitchFamily="34" charset="0"/>
                <a:cs typeface="Arial" panose="020B0604020202020204" pitchFamily="34" charset="0"/>
              </a:rPr>
              <a: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Glück ist der Sinn und das Ziel des Lebens, </a:t>
            </a:r>
          </a:p>
          <a:p>
            <a:pPr algn="ctr"/>
            <a:r>
              <a:rPr lang="de-DE" sz="1050" dirty="0" smtClean="0">
                <a:latin typeface="Arial" panose="020B0604020202020204" pitchFamily="34" charset="0"/>
                <a:cs typeface="Arial" panose="020B0604020202020204" pitchFamily="34" charset="0"/>
              </a:rPr>
              <a:t>das ganze Ziel und der Zweck </a:t>
            </a:r>
          </a:p>
          <a:p>
            <a:pPr algn="ctr"/>
            <a:r>
              <a:rPr lang="de-DE" sz="1050" dirty="0" smtClean="0">
                <a:latin typeface="Arial" panose="020B0604020202020204" pitchFamily="34" charset="0"/>
                <a:cs typeface="Arial" panose="020B0604020202020204" pitchFamily="34" charset="0"/>
              </a:rPr>
              <a:t>der menschlichen Existenz.</a:t>
            </a:r>
            <a:endParaRPr lang="de-DE" sz="1050" dirty="0">
              <a:latin typeface="Arial" panose="020B0604020202020204" pitchFamily="34" charset="0"/>
              <a:cs typeface="Arial" panose="020B0604020202020204" pitchFamily="34" charset="0"/>
            </a:endParaRPr>
          </a:p>
        </p:txBody>
      </p:sp>
      <p:sp>
        <p:nvSpPr>
          <p:cNvPr id="554" name="Text 46">
            <a:extLst>
              <a:ext uri="{FF2B5EF4-FFF2-40B4-BE49-F238E27FC236}">
                <a16:creationId xmlns="" xmlns:a16="http://schemas.microsoft.com/office/drawing/2014/main" id="{BEF94544-D084-A441-B87D-477048892345}"/>
              </a:ext>
            </a:extLst>
          </p:cNvPr>
          <p:cNvSpPr/>
          <p:nvPr/>
        </p:nvSpPr>
        <p:spPr>
          <a:xfrm>
            <a:off x="3471659" y="5450631"/>
            <a:ext cx="2968661" cy="179279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46</a:t>
            </a:r>
            <a:endParaRPr lang="en-US" sz="1050" dirty="0" smtClean="0">
              <a:latin typeface="Arial" panose="020B0604020202020204" pitchFamily="34" charset="0"/>
              <a:cs typeface="Arial" panose="020B0604020202020204" pitchFamily="34" charset="0"/>
            </a:endParaRPr>
          </a:p>
          <a:p>
            <a:pPr algn="ctr"/>
            <a:r>
              <a:rPr lang="en-US" sz="1000" b="1" dirty="0" smtClean="0">
                <a:latin typeface="Arial" panose="020B0604020202020204" pitchFamily="34" charset="0"/>
                <a:cs typeface="Arial" panose="020B0604020202020204" pitchFamily="34" charset="0"/>
              </a:rPr>
              <a:t>Those who are not looking for happiness are the most likely to find it, because those who are searching forget that the surest way to be happy is to seek happiness for others.</a:t>
            </a:r>
            <a:r>
              <a:rPr lang="en-US" sz="1000" dirty="0" smtClean="0">
                <a:latin typeface="Arial" panose="020B0604020202020204" pitchFamily="34" charset="0"/>
                <a:cs typeface="Arial" panose="020B0604020202020204" pitchFamily="34" charset="0"/>
              </a:rPr>
              <a:t> </a:t>
            </a:r>
          </a:p>
          <a:p>
            <a:pPr algn="ctr"/>
            <a:r>
              <a:rPr lang="en-US" sz="1000" dirty="0" smtClean="0">
                <a:latin typeface="Arial" panose="020B0604020202020204" pitchFamily="34" charset="0"/>
                <a:cs typeface="Arial" panose="020B0604020202020204" pitchFamily="34" charset="0"/>
              </a:rPr>
              <a:t>(Martin Luther King Jr.)</a:t>
            </a:r>
          </a:p>
          <a:p>
            <a:pPr algn="ctr"/>
            <a:r>
              <a:rPr lang="de-DE" sz="1000" dirty="0" smtClean="0">
                <a:latin typeface="Arial" panose="020B0604020202020204" pitchFamily="34" charset="0"/>
                <a:cs typeface="Arial" panose="020B0604020202020204" pitchFamily="34" charset="0"/>
              </a:rPr>
              <a:t>Diejenigen, die nicht auf der Suche nach Glück sind, werden es am ehesten finden. Denn diejenigen, die auf der Suche sind vergessen, </a:t>
            </a:r>
            <a:r>
              <a:rPr lang="de-DE" sz="1000" dirty="0" smtClean="0">
                <a:latin typeface="Arial" panose="020B0604020202020204" pitchFamily="34" charset="0"/>
                <a:cs typeface="Arial" panose="020B0604020202020204" pitchFamily="34" charset="0"/>
              </a:rPr>
              <a:t>dass</a:t>
            </a:r>
            <a:r>
              <a:rPr lang="de-DE" sz="1000" dirty="0" smtClean="0">
                <a:latin typeface="Arial" panose="020B0604020202020204" pitchFamily="34" charset="0"/>
                <a:cs typeface="Arial" panose="020B0604020202020204" pitchFamily="34" charset="0"/>
              </a:rPr>
              <a:t> der sicherste Weg glücklich zu sein darin besteht, das Glück anderer zu suchen.</a:t>
            </a:r>
            <a:endParaRPr lang="de-DE" sz="1000" dirty="0">
              <a:latin typeface="Arial" panose="020B0604020202020204" pitchFamily="34" charset="0"/>
              <a:cs typeface="Arial" panose="020B0604020202020204" pitchFamily="34" charset="0"/>
            </a:endParaRPr>
          </a:p>
        </p:txBody>
      </p:sp>
      <p:sp>
        <p:nvSpPr>
          <p:cNvPr id="559" name="Text 47">
            <a:extLst>
              <a:ext uri="{FF2B5EF4-FFF2-40B4-BE49-F238E27FC236}">
                <a16:creationId xmlns="" xmlns:a16="http://schemas.microsoft.com/office/drawing/2014/main" id="{BEF94544-D084-A441-B87D-477048892345}"/>
              </a:ext>
            </a:extLst>
          </p:cNvPr>
          <p:cNvSpPr/>
          <p:nvPr/>
        </p:nvSpPr>
        <p:spPr>
          <a:xfrm>
            <a:off x="3333816" y="7197301"/>
            <a:ext cx="2968661" cy="164660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47</a:t>
            </a:r>
          </a:p>
          <a:p>
            <a:pPr algn="ctr"/>
            <a:endParaRPr lang="en-US" sz="1050" dirty="0" smtClean="0">
              <a:latin typeface="Arial" panose="020B0604020202020204" pitchFamily="34" charset="0"/>
              <a:cs typeface="Arial" panose="020B0604020202020204" pitchFamily="34" charset="0"/>
            </a:endParaRPr>
          </a:p>
          <a:p>
            <a:pPr algn="ctr"/>
            <a:r>
              <a:rPr lang="en-US" sz="1000" b="1" dirty="0" smtClean="0">
                <a:latin typeface="Arial" panose="020B0604020202020204" pitchFamily="34" charset="0"/>
                <a:cs typeface="Arial" panose="020B0604020202020204" pitchFamily="34" charset="0"/>
              </a:rPr>
              <a:t>There are two ways to get enough. One is to continue to accumulate more and more. The other is to desire less. </a:t>
            </a:r>
            <a:r>
              <a:rPr lang="en-US" sz="1000" dirty="0" smtClean="0">
                <a:latin typeface="Arial" panose="020B0604020202020204" pitchFamily="34" charset="0"/>
                <a:cs typeface="Arial" panose="020B0604020202020204" pitchFamily="34" charset="0"/>
              </a:rPr>
              <a:t>(G. K. Chesterton)</a:t>
            </a:r>
          </a:p>
          <a:p>
            <a:pPr algn="ctr"/>
            <a:endParaRPr lang="en-US" sz="1000" dirty="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Es gibt zwei Möglichkeiten genug zu bekommen. Die eine ist, weiterhin mehr und mehr anzusammeln. Die andere ist, sich </a:t>
            </a:r>
          </a:p>
          <a:p>
            <a:pPr algn="ctr"/>
            <a:r>
              <a:rPr lang="de-DE" sz="1000" dirty="0" smtClean="0">
                <a:latin typeface="Arial" panose="020B0604020202020204" pitchFamily="34" charset="0"/>
                <a:cs typeface="Arial" panose="020B0604020202020204" pitchFamily="34" charset="0"/>
              </a:rPr>
              <a:t>weniger zu wünschen.</a:t>
            </a:r>
            <a:endParaRPr lang="de-DE" sz="1000" dirty="0" smtClean="0">
              <a:latin typeface="Arial" panose="020B0604020202020204" pitchFamily="34" charset="0"/>
              <a:cs typeface="Arial" panose="020B0604020202020204" pitchFamily="34" charset="0"/>
            </a:endParaRPr>
          </a:p>
        </p:txBody>
      </p:sp>
      <p:sp>
        <p:nvSpPr>
          <p:cNvPr id="564" name="Text 48">
            <a:extLst>
              <a:ext uri="{FF2B5EF4-FFF2-40B4-BE49-F238E27FC236}">
                <a16:creationId xmlns="" xmlns:a16="http://schemas.microsoft.com/office/drawing/2014/main" id="{BEF94544-D084-A441-B87D-477048892345}"/>
              </a:ext>
            </a:extLst>
          </p:cNvPr>
          <p:cNvSpPr/>
          <p:nvPr/>
        </p:nvSpPr>
        <p:spPr>
          <a:xfrm>
            <a:off x="3418405" y="8954225"/>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48</a:t>
            </a:r>
          </a:p>
          <a:p>
            <a:pPr algn="ctr"/>
            <a:endParaRPr lang="en-US" sz="1050"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 problem with people is they forget that most of the time it’s the small things that count. </a:t>
            </a:r>
            <a:r>
              <a:rPr lang="en-US" sz="1050" dirty="0" smtClean="0">
                <a:latin typeface="Arial" panose="020B0604020202020204" pitchFamily="34" charset="0"/>
                <a:cs typeface="Arial" panose="020B0604020202020204" pitchFamily="34" charset="0"/>
              </a:rPr>
              <a:t>(Jennifer Niven)</a:t>
            </a:r>
          </a:p>
          <a:p>
            <a:pPr algn="ctr"/>
            <a:endParaRPr lang="en-US" sz="1050"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Problem der Menschen ist, </a:t>
            </a:r>
            <a:r>
              <a:rPr lang="de-DE" sz="1050" dirty="0" smtClean="0">
                <a:latin typeface="Arial" panose="020B0604020202020204" pitchFamily="34" charset="0"/>
                <a:cs typeface="Arial" panose="020B0604020202020204" pitchFamily="34" charset="0"/>
              </a:rPr>
              <a:t>dass</a:t>
            </a:r>
            <a:r>
              <a:rPr lang="de-DE" sz="1050" dirty="0" smtClean="0">
                <a:latin typeface="Arial" panose="020B0604020202020204" pitchFamily="34" charset="0"/>
                <a:cs typeface="Arial" panose="020B0604020202020204" pitchFamily="34" charset="0"/>
              </a:rPr>
              <a:t> sie vergessen, </a:t>
            </a:r>
            <a:r>
              <a:rPr lang="de-DE" sz="1050" dirty="0" smtClean="0">
                <a:latin typeface="Arial" panose="020B0604020202020204" pitchFamily="34" charset="0"/>
                <a:cs typeface="Arial" panose="020B0604020202020204" pitchFamily="34" charset="0"/>
              </a:rPr>
              <a:t>dass</a:t>
            </a:r>
            <a:r>
              <a:rPr lang="de-DE" sz="1050" dirty="0" smtClean="0">
                <a:latin typeface="Arial" panose="020B0604020202020204" pitchFamily="34" charset="0"/>
                <a:cs typeface="Arial" panose="020B0604020202020204" pitchFamily="34" charset="0"/>
              </a:rPr>
              <a:t> es meistens die kleinen Dinge sind, die zählen.</a:t>
            </a:r>
            <a:endParaRPr lang="de-DE" sz="1050" dirty="0" smtClean="0">
              <a:latin typeface="Arial" panose="020B0604020202020204" pitchFamily="34" charset="0"/>
              <a:cs typeface="Arial" panose="020B0604020202020204" pitchFamily="34" charset="0"/>
            </a:endParaRPr>
          </a:p>
        </p:txBody>
      </p:sp>
      <p:sp>
        <p:nvSpPr>
          <p:cNvPr id="621" name="Text 49">
            <a:extLst>
              <a:ext uri="{FF2B5EF4-FFF2-40B4-BE49-F238E27FC236}">
                <a16:creationId xmlns="" xmlns:a16="http://schemas.microsoft.com/office/drawing/2014/main" id="{BEF94544-D084-A441-B87D-477048892345}"/>
              </a:ext>
            </a:extLst>
          </p:cNvPr>
          <p:cNvSpPr/>
          <p:nvPr/>
        </p:nvSpPr>
        <p:spPr>
          <a:xfrm>
            <a:off x="3755444" y="10676941"/>
            <a:ext cx="2968661" cy="122341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49</a:t>
            </a:r>
          </a:p>
          <a:p>
            <a:pPr algn="ctr"/>
            <a:endParaRPr lang="en-US" sz="1050"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 secret of happiness is freedom, the secret of freedom is courage. </a:t>
            </a:r>
            <a:r>
              <a:rPr lang="en-US" sz="1050" dirty="0" smtClean="0">
                <a:latin typeface="Arial" panose="020B0604020202020204" pitchFamily="34" charset="0"/>
                <a:cs typeface="Arial" panose="020B0604020202020204" pitchFamily="34" charset="0"/>
              </a:rPr>
              <a:t>(Carrie Jones)</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Das Geheimnis des Glücks ist Freiheit, das Geheimnis der Freiheit ist Mut.</a:t>
            </a:r>
            <a:endParaRPr lang="de-DE" sz="1050" dirty="0" smtClean="0">
              <a:latin typeface="Arial" panose="020B0604020202020204" pitchFamily="34" charset="0"/>
              <a:cs typeface="Arial" panose="020B0604020202020204" pitchFamily="34" charset="0"/>
            </a:endParaRPr>
          </a:p>
        </p:txBody>
      </p:sp>
      <p:sp>
        <p:nvSpPr>
          <p:cNvPr id="626" name="Text 50">
            <a:extLst>
              <a:ext uri="{FF2B5EF4-FFF2-40B4-BE49-F238E27FC236}">
                <a16:creationId xmlns="" xmlns:a16="http://schemas.microsoft.com/office/drawing/2014/main" id="{BEF94544-D084-A441-B87D-477048892345}"/>
              </a:ext>
            </a:extLst>
          </p:cNvPr>
          <p:cNvSpPr/>
          <p:nvPr/>
        </p:nvSpPr>
        <p:spPr>
          <a:xfrm>
            <a:off x="5919366" y="-10053876"/>
            <a:ext cx="2968661" cy="122341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50</a:t>
            </a:r>
          </a:p>
          <a:p>
            <a:pPr algn="ctr"/>
            <a:endParaRPr lang="en-US" sz="1050" dirty="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Laughter is poison to fear. </a:t>
            </a:r>
          </a:p>
          <a:p>
            <a:pPr algn="ctr"/>
            <a:r>
              <a:rPr lang="en-US" sz="1050" dirty="0" smtClean="0">
                <a:latin typeface="Arial" panose="020B0604020202020204" pitchFamily="34" charset="0"/>
                <a:cs typeface="Arial" panose="020B0604020202020204" pitchFamily="34" charset="0"/>
              </a:rPr>
              <a:t>(George R. R. Martin)</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Lachen ist Gift </a:t>
            </a:r>
          </a:p>
          <a:p>
            <a:pPr algn="ctr"/>
            <a:r>
              <a:rPr lang="de-DE" sz="1050" dirty="0" smtClean="0">
                <a:latin typeface="Arial" panose="020B0604020202020204" pitchFamily="34" charset="0"/>
                <a:cs typeface="Arial" panose="020B0604020202020204" pitchFamily="34" charset="0"/>
              </a:rPr>
              <a:t>für die Angst.</a:t>
            </a:r>
            <a:endParaRPr lang="de-DE" sz="1050" dirty="0" smtClean="0">
              <a:latin typeface="Arial" panose="020B0604020202020204" pitchFamily="34" charset="0"/>
              <a:cs typeface="Arial" panose="020B0604020202020204" pitchFamily="34" charset="0"/>
            </a:endParaRPr>
          </a:p>
        </p:txBody>
      </p:sp>
      <p:sp>
        <p:nvSpPr>
          <p:cNvPr id="652" name="Text 52">
            <a:extLst>
              <a:ext uri="{FF2B5EF4-FFF2-40B4-BE49-F238E27FC236}">
                <a16:creationId xmlns="" xmlns:a16="http://schemas.microsoft.com/office/drawing/2014/main" id="{BEF94544-D084-A441-B87D-477048892345}"/>
              </a:ext>
            </a:extLst>
          </p:cNvPr>
          <p:cNvSpPr/>
          <p:nvPr/>
        </p:nvSpPr>
        <p:spPr>
          <a:xfrm>
            <a:off x="6124107" y="-7332036"/>
            <a:ext cx="2968661" cy="14080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52</a:t>
            </a:r>
            <a:endParaRPr lang="en-US" sz="1050" dirty="0" smtClean="0">
              <a:latin typeface="Arial" panose="020B0604020202020204" pitchFamily="34" charset="0"/>
              <a:cs typeface="Arial" panose="020B0604020202020204" pitchFamily="34" charset="0"/>
            </a:endParaRPr>
          </a:p>
          <a:p>
            <a:pPr algn="ctr"/>
            <a:endParaRPr lang="en-US" sz="1100" b="1"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Keep your best wishes close to your heart and watch what happens. </a:t>
            </a:r>
          </a:p>
          <a:p>
            <a:pPr algn="ctr"/>
            <a:r>
              <a:rPr lang="en-US" sz="1100" dirty="0" smtClean="0">
                <a:latin typeface="Arial" panose="020B0604020202020204" pitchFamily="34" charset="0"/>
                <a:cs typeface="Arial" panose="020B0604020202020204" pitchFamily="34" charset="0"/>
              </a:rPr>
              <a:t>(Tony </a:t>
            </a:r>
            <a:r>
              <a:rPr lang="en-US" sz="1100" dirty="0" smtClean="0">
                <a:latin typeface="Arial" panose="020B0604020202020204" pitchFamily="34" charset="0"/>
                <a:cs typeface="Arial" panose="020B0604020202020204" pitchFamily="34" charset="0"/>
              </a:rPr>
              <a:t>DeLiso</a:t>
            </a:r>
            <a:r>
              <a:rPr lang="en-US" sz="1100" dirty="0" smtClean="0">
                <a:latin typeface="Arial" panose="020B0604020202020204" pitchFamily="34" charset="0"/>
                <a:cs typeface="Arial" panose="020B0604020202020204" pitchFamily="34" charset="0"/>
              </a:rPr>
              <a:t>)</a:t>
            </a:r>
          </a:p>
          <a:p>
            <a:pPr algn="ctr"/>
            <a:endParaRPr lang="en-US" sz="1100" b="1" dirty="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Behalte deine besten Wünsche im </a:t>
            </a:r>
          </a:p>
          <a:p>
            <a:pPr algn="ctr"/>
            <a:r>
              <a:rPr lang="de-DE" sz="1000" dirty="0" smtClean="0">
                <a:latin typeface="Arial" panose="020B0604020202020204" pitchFamily="34" charset="0"/>
                <a:cs typeface="Arial" panose="020B0604020202020204" pitchFamily="34" charset="0"/>
              </a:rPr>
              <a:t>Hinterkopf und beobachte was passiert.</a:t>
            </a:r>
            <a:endParaRPr lang="de-DE" sz="800" dirty="0">
              <a:latin typeface="Arial" panose="020B0604020202020204" pitchFamily="34" charset="0"/>
              <a:cs typeface="Arial" panose="020B0604020202020204" pitchFamily="34" charset="0"/>
            </a:endParaRPr>
          </a:p>
        </p:txBody>
      </p:sp>
      <p:sp>
        <p:nvSpPr>
          <p:cNvPr id="657" name="Text 53">
            <a:extLst>
              <a:ext uri="{FF2B5EF4-FFF2-40B4-BE49-F238E27FC236}">
                <a16:creationId xmlns="" xmlns:a16="http://schemas.microsoft.com/office/drawing/2014/main" id="{BEF94544-D084-A441-B87D-477048892345}"/>
              </a:ext>
            </a:extLst>
          </p:cNvPr>
          <p:cNvSpPr/>
          <p:nvPr/>
        </p:nvSpPr>
        <p:spPr>
          <a:xfrm>
            <a:off x="5949675" y="-5777206"/>
            <a:ext cx="2968661" cy="1561966"/>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53</a:t>
            </a:r>
            <a:endParaRPr lang="en-US" sz="1050" dirty="0" smtClean="0">
              <a:latin typeface="Arial" panose="020B0604020202020204" pitchFamily="34" charset="0"/>
              <a:cs typeface="Arial" panose="020B0604020202020204" pitchFamily="34" charset="0"/>
            </a:endParaRPr>
          </a:p>
          <a:p>
            <a:pPr algn="ctr"/>
            <a:endParaRPr lang="en-US" sz="1100" b="1"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Children are happy because they don’t have a file in their minds called ‘All the </a:t>
            </a:r>
            <a:r>
              <a:rPr lang="en-US" sz="1100" b="1" dirty="0">
                <a:latin typeface="Arial" panose="020B0604020202020204" pitchFamily="34" charset="0"/>
                <a:cs typeface="Arial" panose="020B0604020202020204" pitchFamily="34" charset="0"/>
              </a:rPr>
              <a:t>T</a:t>
            </a:r>
            <a:r>
              <a:rPr lang="en-US" sz="1100" b="1" dirty="0" smtClean="0">
                <a:latin typeface="Arial" panose="020B0604020202020204" pitchFamily="34" charset="0"/>
                <a:cs typeface="Arial" panose="020B0604020202020204" pitchFamily="34" charset="0"/>
              </a:rPr>
              <a:t>hings That Could Go Wrong’. </a:t>
            </a:r>
          </a:p>
          <a:p>
            <a:pPr algn="ctr"/>
            <a:r>
              <a:rPr lang="en-US" sz="1100" dirty="0" smtClean="0">
                <a:latin typeface="Arial" panose="020B0604020202020204" pitchFamily="34" charset="0"/>
                <a:cs typeface="Arial" panose="020B0604020202020204" pitchFamily="34" charset="0"/>
              </a:rPr>
              <a:t>(Marianne Williamson)</a:t>
            </a:r>
            <a:endParaRPr lang="en-US" sz="1100" b="1" dirty="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Kinder sind glücklich, weil sie keine Datei </a:t>
            </a:r>
          </a:p>
          <a:p>
            <a:pPr algn="ctr"/>
            <a:r>
              <a:rPr lang="de-DE" sz="1000" dirty="0" smtClean="0">
                <a:latin typeface="Arial" panose="020B0604020202020204" pitchFamily="34" charset="0"/>
                <a:cs typeface="Arial" panose="020B0604020202020204" pitchFamily="34" charset="0"/>
              </a:rPr>
              <a:t>im Kopf haben, die ‘All die Dinge, </a:t>
            </a:r>
          </a:p>
          <a:p>
            <a:pPr algn="ctr"/>
            <a:r>
              <a:rPr lang="de-DE" sz="1000" dirty="0" smtClean="0">
                <a:latin typeface="Arial" panose="020B0604020202020204" pitchFamily="34" charset="0"/>
                <a:cs typeface="Arial" panose="020B0604020202020204" pitchFamily="34" charset="0"/>
              </a:rPr>
              <a:t>die schief gehen könnten’ heißt.</a:t>
            </a:r>
            <a:endParaRPr lang="de-DE" sz="800" dirty="0">
              <a:latin typeface="Arial" panose="020B0604020202020204" pitchFamily="34" charset="0"/>
              <a:cs typeface="Arial" panose="020B0604020202020204" pitchFamily="34" charset="0"/>
            </a:endParaRPr>
          </a:p>
        </p:txBody>
      </p:sp>
      <p:sp>
        <p:nvSpPr>
          <p:cNvPr id="663" name="Text 54">
            <a:extLst>
              <a:ext uri="{FF2B5EF4-FFF2-40B4-BE49-F238E27FC236}">
                <a16:creationId xmlns="" xmlns:a16="http://schemas.microsoft.com/office/drawing/2014/main" id="{BEF94544-D084-A441-B87D-477048892345}"/>
              </a:ext>
            </a:extLst>
          </p:cNvPr>
          <p:cNvSpPr/>
          <p:nvPr/>
        </p:nvSpPr>
        <p:spPr>
          <a:xfrm>
            <a:off x="5983490" y="-3625362"/>
            <a:ext cx="2968661" cy="171713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54</a:t>
            </a:r>
            <a:endParaRPr lang="en-US" sz="1100" b="1" dirty="0" smtClean="0">
              <a:latin typeface="Arial" panose="020B0604020202020204" pitchFamily="34" charset="0"/>
              <a:cs typeface="Arial" panose="020B0604020202020204" pitchFamily="34" charset="0"/>
            </a:endParaRPr>
          </a:p>
          <a:p>
            <a:pPr algn="ctr"/>
            <a:r>
              <a:rPr lang="en-US" sz="951" b="1" dirty="0" smtClean="0">
                <a:latin typeface="Arial" panose="020B0604020202020204" pitchFamily="34" charset="0"/>
                <a:cs typeface="Arial" panose="020B0604020202020204" pitchFamily="34" charset="0"/>
              </a:rPr>
              <a:t>I, not events, have the power to make me happy or unhappy today. I can choose which it shall be. Yesterday is dead, tomorrow hasn’t arrived yet. I have just one day, today, and I’m going to be happy in it. </a:t>
            </a:r>
            <a:r>
              <a:rPr lang="en-US" sz="951" dirty="0" smtClean="0">
                <a:latin typeface="Arial" panose="020B0604020202020204" pitchFamily="34" charset="0"/>
                <a:cs typeface="Arial" panose="020B0604020202020204" pitchFamily="34" charset="0"/>
              </a:rPr>
              <a:t>(Groucho Marx)</a:t>
            </a:r>
            <a:endParaRPr lang="en-US" sz="951" b="1" dirty="0">
              <a:latin typeface="Arial" panose="020B0604020202020204" pitchFamily="34" charset="0"/>
              <a:cs typeface="Arial" panose="020B0604020202020204" pitchFamily="34" charset="0"/>
            </a:endParaRPr>
          </a:p>
          <a:p>
            <a:pPr algn="ctr"/>
            <a:r>
              <a:rPr lang="de-DE" sz="951" dirty="0" smtClean="0">
                <a:latin typeface="Arial" panose="020B0604020202020204" pitchFamily="34" charset="0"/>
                <a:cs typeface="Arial" panose="020B0604020202020204" pitchFamily="34" charset="0"/>
              </a:rPr>
              <a:t>Ich, nicht die Ereignisse haben die Macht, mich glücklich oder unglücklich zu machen. Ich kann wählen, was es sein soll. Das Gestern ist tot, das Morgen ist noch nicht da. Ich habe nur einen Tag, heute, und ich werde darin glücklich sein.</a:t>
            </a:r>
            <a:endParaRPr lang="de-DE" sz="951" dirty="0">
              <a:latin typeface="Arial" panose="020B0604020202020204" pitchFamily="34" charset="0"/>
              <a:cs typeface="Arial" panose="020B0604020202020204" pitchFamily="34" charset="0"/>
            </a:endParaRPr>
          </a:p>
        </p:txBody>
      </p:sp>
      <p:sp>
        <p:nvSpPr>
          <p:cNvPr id="668" name="Text 55">
            <a:extLst>
              <a:ext uri="{FF2B5EF4-FFF2-40B4-BE49-F238E27FC236}">
                <a16:creationId xmlns="" xmlns:a16="http://schemas.microsoft.com/office/drawing/2014/main" id="{BEF94544-D084-A441-B87D-477048892345}"/>
              </a:ext>
            </a:extLst>
          </p:cNvPr>
          <p:cNvSpPr/>
          <p:nvPr/>
        </p:nvSpPr>
        <p:spPr>
          <a:xfrm>
            <a:off x="6037696" y="-1694075"/>
            <a:ext cx="2968661" cy="1538883"/>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55</a:t>
            </a:r>
            <a:endParaRPr lang="en-US" sz="1100" b="1" dirty="0" smtClean="0">
              <a:latin typeface="Arial" panose="020B0604020202020204" pitchFamily="34" charset="0"/>
              <a:cs typeface="Arial" panose="020B0604020202020204" pitchFamily="34" charset="0"/>
            </a:endParaRPr>
          </a:p>
          <a:p>
            <a:pPr algn="ctr"/>
            <a:endParaRPr lang="en-US" sz="10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 pain I feel now is the happiness </a:t>
            </a:r>
          </a:p>
          <a:p>
            <a:pPr algn="ctr"/>
            <a:r>
              <a:rPr lang="en-US" sz="1050" b="1" dirty="0" smtClean="0">
                <a:latin typeface="Arial" panose="020B0604020202020204" pitchFamily="34" charset="0"/>
                <a:cs typeface="Arial" panose="020B0604020202020204" pitchFamily="34" charset="0"/>
              </a:rPr>
              <a:t>I had before. That’s the deal. </a:t>
            </a:r>
          </a:p>
          <a:p>
            <a:pPr algn="ctr"/>
            <a:r>
              <a:rPr lang="en-US" sz="1050" dirty="0" smtClean="0">
                <a:latin typeface="Arial" panose="020B0604020202020204" pitchFamily="34" charset="0"/>
                <a:cs typeface="Arial" panose="020B0604020202020204" pitchFamily="34" charset="0"/>
              </a:rPr>
              <a:t>(C. S. Lewis)</a:t>
            </a:r>
          </a:p>
          <a:p>
            <a:pPr algn="ctr"/>
            <a:endParaRPr lang="en-US" sz="1050" b="1"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Der Schmerz, den ich jetzt fühle, spiegelt das Glück wider, das ich vorher hatte. </a:t>
            </a:r>
          </a:p>
          <a:p>
            <a:pPr algn="ctr"/>
            <a:r>
              <a:rPr lang="de-DE" sz="1050" dirty="0" smtClean="0">
                <a:latin typeface="Arial" panose="020B0604020202020204" pitchFamily="34" charset="0"/>
                <a:cs typeface="Arial" panose="020B0604020202020204" pitchFamily="34" charset="0"/>
              </a:rPr>
              <a:t>Das ist der Deal.</a:t>
            </a:r>
            <a:endParaRPr lang="de-DE" sz="1050" dirty="0">
              <a:latin typeface="Arial" panose="020B0604020202020204" pitchFamily="34" charset="0"/>
              <a:cs typeface="Arial" panose="020B0604020202020204" pitchFamily="34" charset="0"/>
            </a:endParaRPr>
          </a:p>
        </p:txBody>
      </p:sp>
      <p:sp>
        <p:nvSpPr>
          <p:cNvPr id="679" name="Text 56">
            <a:extLst>
              <a:ext uri="{FF2B5EF4-FFF2-40B4-BE49-F238E27FC236}">
                <a16:creationId xmlns="" xmlns:a16="http://schemas.microsoft.com/office/drawing/2014/main" id="{BEF94544-D084-A441-B87D-477048892345}"/>
              </a:ext>
            </a:extLst>
          </p:cNvPr>
          <p:cNvSpPr/>
          <p:nvPr/>
        </p:nvSpPr>
        <p:spPr>
          <a:xfrm>
            <a:off x="6461237" y="5884996"/>
            <a:ext cx="2968661" cy="1538883"/>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56</a:t>
            </a:r>
            <a:endParaRPr lang="en-US" sz="1100" b="1" dirty="0" smtClean="0">
              <a:latin typeface="Arial" panose="020B0604020202020204" pitchFamily="34" charset="0"/>
              <a:cs typeface="Arial" panose="020B0604020202020204" pitchFamily="34" charset="0"/>
            </a:endParaRPr>
          </a:p>
          <a:p>
            <a:pPr algn="ctr"/>
            <a:endParaRPr lang="en-US" sz="10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I don’t think that there are any limits to how excellent we could make life seem. </a:t>
            </a:r>
          </a:p>
          <a:p>
            <a:pPr algn="ctr"/>
            <a:r>
              <a:rPr lang="en-US" sz="1050" dirty="0" smtClean="0">
                <a:latin typeface="Arial" panose="020B0604020202020204" pitchFamily="34" charset="0"/>
                <a:cs typeface="Arial" panose="020B0604020202020204" pitchFamily="34" charset="0"/>
              </a:rPr>
              <a:t>(Jonathan </a:t>
            </a:r>
            <a:r>
              <a:rPr lang="en-US" sz="1050" dirty="0" smtClean="0">
                <a:latin typeface="Arial" panose="020B0604020202020204" pitchFamily="34" charset="0"/>
                <a:cs typeface="Arial" panose="020B0604020202020204" pitchFamily="34" charset="0"/>
              </a:rPr>
              <a:t>Safran</a:t>
            </a:r>
            <a:r>
              <a:rPr lang="en-US" sz="1050" dirty="0" smtClean="0">
                <a:latin typeface="Arial" panose="020B0604020202020204" pitchFamily="34" charset="0"/>
                <a:cs typeface="Arial" panose="020B0604020202020204" pitchFamily="34" charset="0"/>
              </a:rPr>
              <a:t> Foer)</a:t>
            </a:r>
          </a:p>
          <a:p>
            <a:pPr algn="ctr"/>
            <a:endParaRPr lang="en-US" sz="1050" b="1"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Ich glaube nicht, </a:t>
            </a:r>
            <a:r>
              <a:rPr lang="de-DE" sz="1050" dirty="0" smtClean="0">
                <a:latin typeface="Arial" panose="020B0604020202020204" pitchFamily="34" charset="0"/>
                <a:cs typeface="Arial" panose="020B0604020202020204" pitchFamily="34" charset="0"/>
              </a:rPr>
              <a:t>dass</a:t>
            </a:r>
            <a:r>
              <a:rPr lang="de-DE" sz="1050" dirty="0" smtClean="0">
                <a:latin typeface="Arial" panose="020B0604020202020204" pitchFamily="34" charset="0"/>
                <a:cs typeface="Arial" panose="020B0604020202020204" pitchFamily="34" charset="0"/>
              </a:rPr>
              <a:t> es irgendwelche </a:t>
            </a:r>
          </a:p>
          <a:p>
            <a:pPr algn="ctr"/>
            <a:r>
              <a:rPr lang="de-DE" sz="1050" dirty="0" smtClean="0">
                <a:latin typeface="Arial" panose="020B0604020202020204" pitchFamily="34" charset="0"/>
                <a:cs typeface="Arial" panose="020B0604020202020204" pitchFamily="34" charset="0"/>
              </a:rPr>
              <a:t>Grenzen gibt, wie hervorragend wir </a:t>
            </a:r>
          </a:p>
          <a:p>
            <a:pPr algn="ctr"/>
            <a:r>
              <a:rPr lang="de-DE" sz="1050" dirty="0" smtClean="0">
                <a:latin typeface="Arial" panose="020B0604020202020204" pitchFamily="34" charset="0"/>
                <a:cs typeface="Arial" panose="020B0604020202020204" pitchFamily="34" charset="0"/>
              </a:rPr>
              <a:t>das Leben gestalten könnten.</a:t>
            </a:r>
            <a:endParaRPr lang="de-DE" sz="1050" dirty="0">
              <a:latin typeface="Arial" panose="020B0604020202020204" pitchFamily="34" charset="0"/>
              <a:cs typeface="Arial" panose="020B0604020202020204" pitchFamily="34" charset="0"/>
            </a:endParaRPr>
          </a:p>
        </p:txBody>
      </p:sp>
      <p:sp>
        <p:nvSpPr>
          <p:cNvPr id="684" name="Text 57">
            <a:extLst>
              <a:ext uri="{FF2B5EF4-FFF2-40B4-BE49-F238E27FC236}">
                <a16:creationId xmlns="" xmlns:a16="http://schemas.microsoft.com/office/drawing/2014/main" id="{BEF94544-D084-A441-B87D-477048892345}"/>
              </a:ext>
            </a:extLst>
          </p:cNvPr>
          <p:cNvSpPr/>
          <p:nvPr/>
        </p:nvSpPr>
        <p:spPr>
          <a:xfrm>
            <a:off x="6488802" y="7535589"/>
            <a:ext cx="2968661" cy="1377300"/>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57</a:t>
            </a:r>
            <a:endParaRPr lang="en-US" sz="1100" b="1" dirty="0" smtClean="0">
              <a:latin typeface="Arial" panose="020B0604020202020204" pitchFamily="34" charset="0"/>
              <a:cs typeface="Arial" panose="020B0604020202020204" pitchFamily="34" charset="0"/>
            </a:endParaRPr>
          </a:p>
          <a:p>
            <a:pPr algn="ctr"/>
            <a:endParaRPr lang="en-US" sz="10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If only we’d stop trying to be happy, we could have a pretty good time.</a:t>
            </a:r>
          </a:p>
          <a:p>
            <a:pPr algn="ctr"/>
            <a:r>
              <a:rPr lang="en-US" sz="1050" dirty="0" smtClean="0">
                <a:latin typeface="Arial" panose="020B0604020202020204" pitchFamily="34" charset="0"/>
                <a:cs typeface="Arial" panose="020B0604020202020204" pitchFamily="34" charset="0"/>
              </a:rPr>
              <a:t>(Edith Wharton)</a:t>
            </a:r>
            <a:endParaRPr lang="en-US" sz="1050" b="1"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Wenn wir nur aufhören würden zu versuchen, glücklich zu sein, könnten wir eine </a:t>
            </a:r>
          </a:p>
          <a:p>
            <a:pPr algn="ctr"/>
            <a:r>
              <a:rPr lang="de-DE" sz="1050" dirty="0" smtClean="0">
                <a:latin typeface="Arial" panose="020B0604020202020204" pitchFamily="34" charset="0"/>
                <a:cs typeface="Arial" panose="020B0604020202020204" pitchFamily="34" charset="0"/>
              </a:rPr>
              <a:t>ziemlich gute Zeit haben.</a:t>
            </a:r>
            <a:endParaRPr lang="de-DE" sz="1050" dirty="0">
              <a:latin typeface="Arial" panose="020B0604020202020204" pitchFamily="34" charset="0"/>
              <a:cs typeface="Arial" panose="020B0604020202020204" pitchFamily="34" charset="0"/>
            </a:endParaRPr>
          </a:p>
        </p:txBody>
      </p:sp>
      <p:sp>
        <p:nvSpPr>
          <p:cNvPr id="689" name="Text 58">
            <a:extLst>
              <a:ext uri="{FF2B5EF4-FFF2-40B4-BE49-F238E27FC236}">
                <a16:creationId xmlns="" xmlns:a16="http://schemas.microsoft.com/office/drawing/2014/main" id="{BEF94544-D084-A441-B87D-477048892345}"/>
              </a:ext>
            </a:extLst>
          </p:cNvPr>
          <p:cNvSpPr/>
          <p:nvPr/>
        </p:nvSpPr>
        <p:spPr>
          <a:xfrm>
            <a:off x="6699926" y="9061711"/>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58</a:t>
            </a:r>
            <a:endParaRPr lang="en-US" sz="10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There is only one way to happiness and that is to cease worrying about things which are beyond the power of our will. </a:t>
            </a:r>
            <a:r>
              <a:rPr lang="en-US" sz="1050" dirty="0" smtClean="0">
                <a:latin typeface="Arial" panose="020B0604020202020204" pitchFamily="34" charset="0"/>
                <a:cs typeface="Arial" panose="020B0604020202020204" pitchFamily="34" charset="0"/>
              </a:rPr>
              <a:t>(Epictetus)</a:t>
            </a:r>
            <a:endParaRPr lang="en-US" sz="1050" b="1"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Es gibt nur einen Weg zum Glück </a:t>
            </a:r>
          </a:p>
          <a:p>
            <a:pPr algn="ctr"/>
            <a:r>
              <a:rPr lang="de-DE" sz="1050" dirty="0" smtClean="0">
                <a:latin typeface="Arial" panose="020B0604020202020204" pitchFamily="34" charset="0"/>
                <a:cs typeface="Arial" panose="020B0604020202020204" pitchFamily="34" charset="0"/>
              </a:rPr>
              <a:t>und das ist, aufzuhören, sich über Dinge zu sorgen, die jenseits unserer Macht </a:t>
            </a:r>
          </a:p>
          <a:p>
            <a:pPr algn="ctr"/>
            <a:r>
              <a:rPr lang="de-DE" sz="1050" dirty="0" smtClean="0">
                <a:latin typeface="Arial" panose="020B0604020202020204" pitchFamily="34" charset="0"/>
                <a:cs typeface="Arial" panose="020B0604020202020204" pitchFamily="34" charset="0"/>
              </a:rPr>
              <a:t>oder unseres Willens liegen.</a:t>
            </a:r>
            <a:endParaRPr lang="de-DE" sz="1050" dirty="0">
              <a:latin typeface="Arial" panose="020B0604020202020204" pitchFamily="34" charset="0"/>
              <a:cs typeface="Arial" panose="020B0604020202020204" pitchFamily="34" charset="0"/>
            </a:endParaRPr>
          </a:p>
        </p:txBody>
      </p:sp>
      <p:sp>
        <p:nvSpPr>
          <p:cNvPr id="695" name="Text 59">
            <a:extLst>
              <a:ext uri="{FF2B5EF4-FFF2-40B4-BE49-F238E27FC236}">
                <a16:creationId xmlns="" xmlns:a16="http://schemas.microsoft.com/office/drawing/2014/main" id="{BEF94544-D084-A441-B87D-477048892345}"/>
              </a:ext>
            </a:extLst>
          </p:cNvPr>
          <p:cNvSpPr/>
          <p:nvPr/>
        </p:nvSpPr>
        <p:spPr>
          <a:xfrm>
            <a:off x="6554239" y="10549271"/>
            <a:ext cx="2968661" cy="121571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59</a:t>
            </a:r>
            <a:endParaRPr lang="en-US" sz="1100" b="1" dirty="0" smtClean="0">
              <a:latin typeface="Arial" panose="020B0604020202020204" pitchFamily="34" charset="0"/>
              <a:cs typeface="Arial" panose="020B0604020202020204" pitchFamily="34" charset="0"/>
            </a:endParaRPr>
          </a:p>
          <a:p>
            <a:pPr algn="ctr"/>
            <a:endParaRPr lang="en-US" sz="10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Keep your goals </a:t>
            </a:r>
          </a:p>
          <a:p>
            <a:pPr algn="ctr"/>
            <a:r>
              <a:rPr lang="en-US" sz="1050" b="1" dirty="0" smtClean="0">
                <a:latin typeface="Arial" panose="020B0604020202020204" pitchFamily="34" charset="0"/>
                <a:cs typeface="Arial" panose="020B0604020202020204" pitchFamily="34" charset="0"/>
              </a:rPr>
              <a:t>away from the trolls.</a:t>
            </a:r>
          </a:p>
          <a:p>
            <a:pPr algn="ctr"/>
            <a:endParaRPr lang="en-US" sz="1050" b="1" dirty="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Halte deine Ziele </a:t>
            </a:r>
          </a:p>
          <a:p>
            <a:pPr algn="ctr"/>
            <a:r>
              <a:rPr lang="de-DE" sz="1050" dirty="0" smtClean="0">
                <a:latin typeface="Arial" panose="020B0604020202020204" pitchFamily="34" charset="0"/>
                <a:cs typeface="Arial" panose="020B0604020202020204" pitchFamily="34" charset="0"/>
              </a:rPr>
              <a:t>von den Trollen fern.</a:t>
            </a:r>
            <a:endParaRPr lang="de-DE" sz="1050" dirty="0">
              <a:latin typeface="Arial" panose="020B0604020202020204" pitchFamily="34" charset="0"/>
              <a:cs typeface="Arial" panose="020B0604020202020204" pitchFamily="34" charset="0"/>
            </a:endParaRPr>
          </a:p>
        </p:txBody>
      </p:sp>
      <p:sp>
        <p:nvSpPr>
          <p:cNvPr id="705" name="Text 60">
            <a:extLst>
              <a:ext uri="{FF2B5EF4-FFF2-40B4-BE49-F238E27FC236}">
                <a16:creationId xmlns="" xmlns:a16="http://schemas.microsoft.com/office/drawing/2014/main" id="{BEF94544-D084-A441-B87D-477048892345}"/>
              </a:ext>
            </a:extLst>
          </p:cNvPr>
          <p:cNvSpPr/>
          <p:nvPr/>
        </p:nvSpPr>
        <p:spPr>
          <a:xfrm>
            <a:off x="8784135" y="-10101313"/>
            <a:ext cx="2968661" cy="1431161"/>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60</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It is sometimes easier to be happy </a:t>
            </a:r>
          </a:p>
          <a:p>
            <a:pPr algn="ctr"/>
            <a:r>
              <a:rPr lang="en-US" sz="1100" b="1" dirty="0" smtClean="0">
                <a:latin typeface="Arial" panose="020B0604020202020204" pitchFamily="34" charset="0"/>
                <a:cs typeface="Arial" panose="020B0604020202020204" pitchFamily="34" charset="0"/>
              </a:rPr>
              <a:t>if you don’t know everythin</a:t>
            </a:r>
            <a:r>
              <a:rPr lang="en-US" sz="1100" b="1" dirty="0">
                <a:latin typeface="Arial" panose="020B0604020202020204" pitchFamily="34" charset="0"/>
                <a:cs typeface="Arial" panose="020B0604020202020204" pitchFamily="34" charset="0"/>
              </a:rPr>
              <a:t>g</a:t>
            </a:r>
            <a:r>
              <a:rPr lang="en-US" sz="1100" b="1" dirty="0" smtClean="0">
                <a:latin typeface="Arial" panose="020B0604020202020204" pitchFamily="34" charset="0"/>
                <a:cs typeface="Arial" panose="020B0604020202020204" pitchFamily="34" charset="0"/>
              </a:rPr>
              <a:t>. </a:t>
            </a:r>
          </a:p>
          <a:p>
            <a:pPr algn="ctr"/>
            <a:r>
              <a:rPr lang="en-US" sz="1100" dirty="0" smtClean="0">
                <a:latin typeface="Arial" panose="020B0604020202020204" pitchFamily="34" charset="0"/>
                <a:cs typeface="Arial" panose="020B0604020202020204" pitchFamily="34" charset="0"/>
              </a:rPr>
              <a:t>(Alexander McCall Smith)</a:t>
            </a:r>
          </a:p>
          <a:p>
            <a:pPr algn="ctr"/>
            <a:endParaRPr lang="en-US" sz="1100" dirty="0" smtClean="0">
              <a:latin typeface="Arial" panose="020B0604020202020204" pitchFamily="34" charset="0"/>
              <a:cs typeface="Arial" panose="020B0604020202020204" pitchFamily="34" charset="0"/>
            </a:endParaRPr>
          </a:p>
          <a:p>
            <a:pPr algn="ctr"/>
            <a:r>
              <a:rPr lang="de-DE" sz="1100" dirty="0" smtClean="0">
                <a:latin typeface="Arial" panose="020B0604020202020204" pitchFamily="34" charset="0"/>
                <a:cs typeface="Arial" panose="020B0604020202020204" pitchFamily="34" charset="0"/>
              </a:rPr>
              <a:t>Es ist manchmal einfacher glücklich zu sein, wenn man nicht alles weiß.</a:t>
            </a:r>
            <a:endParaRPr lang="de-DE" sz="1100" dirty="0">
              <a:latin typeface="Arial" panose="020B0604020202020204" pitchFamily="34" charset="0"/>
              <a:cs typeface="Arial" panose="020B0604020202020204" pitchFamily="34" charset="0"/>
            </a:endParaRPr>
          </a:p>
        </p:txBody>
      </p:sp>
      <p:sp>
        <p:nvSpPr>
          <p:cNvPr id="710" name="Text 61">
            <a:extLst>
              <a:ext uri="{FF2B5EF4-FFF2-40B4-BE49-F238E27FC236}">
                <a16:creationId xmlns="" xmlns:a16="http://schemas.microsoft.com/office/drawing/2014/main" id="{BEF94544-D084-A441-B87D-477048892345}"/>
              </a:ext>
            </a:extLst>
          </p:cNvPr>
          <p:cNvSpPr/>
          <p:nvPr/>
        </p:nvSpPr>
        <p:spPr>
          <a:xfrm>
            <a:off x="8986580" y="-8282833"/>
            <a:ext cx="2968661" cy="1638910"/>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61</a:t>
            </a:r>
            <a:endParaRPr lang="en-US" sz="1050" dirty="0" smtClean="0">
              <a:latin typeface="Arial" panose="020B0604020202020204" pitchFamily="34" charset="0"/>
              <a:cs typeface="Arial" panose="020B0604020202020204" pitchFamily="34" charset="0"/>
            </a:endParaRPr>
          </a:p>
          <a:p>
            <a:pPr algn="ctr"/>
            <a:r>
              <a:rPr lang="en-US" sz="900" b="1" dirty="0" smtClean="0">
                <a:latin typeface="Arial" panose="020B0604020202020204" pitchFamily="34" charset="0"/>
                <a:cs typeface="Arial" panose="020B0604020202020204" pitchFamily="34" charset="0"/>
              </a:rPr>
              <a:t>Dance. Smile. Giggle. Marvel. TRUST. HOPE. LOVE. WISH. BELIEVE. Most of all, enjoy every moment of the journey, and appreciate where you are at this moment instead of always focusing on how far you have to go.</a:t>
            </a:r>
            <a:r>
              <a:rPr lang="en-US" sz="900" b="1"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(Mandy Hale)</a:t>
            </a:r>
          </a:p>
          <a:p>
            <a:pPr algn="ctr"/>
            <a:r>
              <a:rPr lang="de-DE" sz="900" dirty="0" smtClean="0">
                <a:latin typeface="Arial" panose="020B0604020202020204" pitchFamily="34" charset="0"/>
                <a:cs typeface="Arial" panose="020B0604020202020204" pitchFamily="34" charset="0"/>
              </a:rPr>
              <a:t>Tanzen. Lächeln, Kichern. Staunen. VERTRAUEN. HOFFEN. LIEBEN. WÜNSCHEN. GLAUBEN. Genieße jeden Moment der Reise und schätze, was du gerade erlebst, anstatt dich darauf zu konzentrieren, wie weit du noch gehen </a:t>
            </a:r>
            <a:r>
              <a:rPr lang="de-DE" sz="900" dirty="0" smtClean="0">
                <a:latin typeface="Arial" panose="020B0604020202020204" pitchFamily="34" charset="0"/>
                <a:cs typeface="Arial" panose="020B0604020202020204" pitchFamily="34" charset="0"/>
              </a:rPr>
              <a:t>musst</a:t>
            </a:r>
            <a:r>
              <a:rPr lang="de-DE" sz="900" dirty="0" smtClean="0">
                <a:latin typeface="Arial" panose="020B0604020202020204" pitchFamily="34" charset="0"/>
                <a:cs typeface="Arial" panose="020B0604020202020204" pitchFamily="34" charset="0"/>
              </a:rPr>
              <a:t>.</a:t>
            </a:r>
            <a:endParaRPr lang="de-DE" sz="900" dirty="0">
              <a:latin typeface="Arial" panose="020B0604020202020204" pitchFamily="34" charset="0"/>
              <a:cs typeface="Arial" panose="020B0604020202020204" pitchFamily="34" charset="0"/>
            </a:endParaRPr>
          </a:p>
        </p:txBody>
      </p:sp>
      <p:sp>
        <p:nvSpPr>
          <p:cNvPr id="720" name="Text 62">
            <a:extLst>
              <a:ext uri="{FF2B5EF4-FFF2-40B4-BE49-F238E27FC236}">
                <a16:creationId xmlns="" xmlns:a16="http://schemas.microsoft.com/office/drawing/2014/main" id="{BEF94544-D084-A441-B87D-477048892345}"/>
              </a:ext>
            </a:extLst>
          </p:cNvPr>
          <p:cNvSpPr/>
          <p:nvPr/>
        </p:nvSpPr>
        <p:spPr>
          <a:xfrm>
            <a:off x="9109073" y="-6243049"/>
            <a:ext cx="2968661" cy="1769715"/>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62</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Plant seeds of happiness, hope, success, and love; it will all come back to you in abundance. This is the law of nature. </a:t>
            </a:r>
          </a:p>
          <a:p>
            <a:pPr algn="ctr"/>
            <a:r>
              <a:rPr lang="en-US" sz="1100" dirty="0" smtClean="0">
                <a:latin typeface="Arial" panose="020B0604020202020204" pitchFamily="34" charset="0"/>
                <a:cs typeface="Arial" panose="020B0604020202020204" pitchFamily="34" charset="0"/>
              </a:rPr>
              <a:t>(Steve </a:t>
            </a:r>
            <a:r>
              <a:rPr lang="en-US" sz="1100" dirty="0" smtClean="0">
                <a:latin typeface="Arial" panose="020B0604020202020204" pitchFamily="34" charset="0"/>
                <a:cs typeface="Arial" panose="020B0604020202020204" pitchFamily="34" charset="0"/>
              </a:rPr>
              <a:t>Maraboli</a:t>
            </a:r>
            <a:r>
              <a:rPr lang="en-US" sz="1100" dirty="0" smtClean="0">
                <a:latin typeface="Arial" panose="020B0604020202020204" pitchFamily="34" charset="0"/>
                <a:cs typeface="Arial" panose="020B0604020202020204" pitchFamily="34" charset="0"/>
              </a:rPr>
              <a:t>)</a:t>
            </a:r>
          </a:p>
          <a:p>
            <a:pPr algn="ctr"/>
            <a:r>
              <a:rPr lang="de-DE" sz="1100" dirty="0" smtClean="0">
                <a:latin typeface="Arial" panose="020B0604020202020204" pitchFamily="34" charset="0"/>
                <a:cs typeface="Arial" panose="020B0604020202020204" pitchFamily="34" charset="0"/>
              </a:rPr>
              <a:t>Pflanze Samen des Glücks, der Hoffnung, des Erfolges und der Liebe; es wird alles in Hülle und Fülle zu dir zurückkommen. Das ist das Gesetz der Natur.</a:t>
            </a:r>
            <a:endParaRPr lang="de-DE" sz="1100" dirty="0">
              <a:latin typeface="Arial" panose="020B0604020202020204" pitchFamily="34" charset="0"/>
              <a:cs typeface="Arial" panose="020B0604020202020204" pitchFamily="34" charset="0"/>
            </a:endParaRPr>
          </a:p>
        </p:txBody>
      </p:sp>
      <p:sp>
        <p:nvSpPr>
          <p:cNvPr id="725" name="Text 63">
            <a:extLst>
              <a:ext uri="{FF2B5EF4-FFF2-40B4-BE49-F238E27FC236}">
                <a16:creationId xmlns="" xmlns:a16="http://schemas.microsoft.com/office/drawing/2014/main" id="{BEF94544-D084-A441-B87D-477048892345}"/>
              </a:ext>
            </a:extLst>
          </p:cNvPr>
          <p:cNvSpPr/>
          <p:nvPr/>
        </p:nvSpPr>
        <p:spPr>
          <a:xfrm>
            <a:off x="9162825" y="-4102919"/>
            <a:ext cx="2968661" cy="126188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63</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We’re all golden sunflowers inside.</a:t>
            </a:r>
          </a:p>
          <a:p>
            <a:pPr algn="ctr"/>
            <a:r>
              <a:rPr lang="en-US" sz="1100" dirty="0" smtClean="0">
                <a:latin typeface="Arial" panose="020B0604020202020204" pitchFamily="34" charset="0"/>
                <a:cs typeface="Arial" panose="020B0604020202020204" pitchFamily="34" charset="0"/>
              </a:rPr>
              <a:t>(Allen Ginsberg)</a:t>
            </a:r>
          </a:p>
          <a:p>
            <a:pPr algn="ctr"/>
            <a:endParaRPr lang="en-US" sz="1100" dirty="0" smtClean="0">
              <a:latin typeface="Arial" panose="020B0604020202020204" pitchFamily="34" charset="0"/>
              <a:cs typeface="Arial" panose="020B0604020202020204" pitchFamily="34" charset="0"/>
            </a:endParaRPr>
          </a:p>
          <a:p>
            <a:pPr algn="ctr"/>
            <a:r>
              <a:rPr lang="de-DE" sz="1100" dirty="0" smtClean="0">
                <a:latin typeface="Arial" panose="020B0604020202020204" pitchFamily="34" charset="0"/>
                <a:cs typeface="Arial" panose="020B0604020202020204" pitchFamily="34" charset="0"/>
              </a:rPr>
              <a:t>Im Inneren sind wir alle </a:t>
            </a:r>
          </a:p>
          <a:p>
            <a:pPr algn="ctr"/>
            <a:r>
              <a:rPr lang="de-DE" sz="1100" dirty="0" smtClean="0">
                <a:latin typeface="Arial" panose="020B0604020202020204" pitchFamily="34" charset="0"/>
                <a:cs typeface="Arial" panose="020B0604020202020204" pitchFamily="34" charset="0"/>
              </a:rPr>
              <a:t>goldene Sonnenblumen.</a:t>
            </a:r>
            <a:endParaRPr lang="de-DE" sz="1100" dirty="0">
              <a:latin typeface="Arial" panose="020B0604020202020204" pitchFamily="34" charset="0"/>
              <a:cs typeface="Arial" panose="020B0604020202020204" pitchFamily="34" charset="0"/>
            </a:endParaRPr>
          </a:p>
        </p:txBody>
      </p:sp>
      <p:sp>
        <p:nvSpPr>
          <p:cNvPr id="736" name="Text 64">
            <a:extLst>
              <a:ext uri="{FF2B5EF4-FFF2-40B4-BE49-F238E27FC236}">
                <a16:creationId xmlns="" xmlns:a16="http://schemas.microsoft.com/office/drawing/2014/main" id="{BEF94544-D084-A441-B87D-477048892345}"/>
              </a:ext>
            </a:extLst>
          </p:cNvPr>
          <p:cNvSpPr/>
          <p:nvPr/>
        </p:nvSpPr>
        <p:spPr>
          <a:xfrm>
            <a:off x="9137298" y="-2470666"/>
            <a:ext cx="2968661" cy="1608133"/>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64</a:t>
            </a: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The trick is in what one emphasizes. We either make ourselves miserable, or we make ourselves happy. The amount of work is the same. </a:t>
            </a:r>
            <a:r>
              <a:rPr lang="en-US" sz="1100" dirty="0" smtClean="0">
                <a:latin typeface="Arial" panose="020B0604020202020204" pitchFamily="34" charset="0"/>
                <a:cs typeface="Arial" panose="020B0604020202020204" pitchFamily="34" charset="0"/>
              </a:rPr>
              <a:t>(Carlos Castaneda)</a:t>
            </a:r>
          </a:p>
          <a:p>
            <a:pPr algn="ctr"/>
            <a:r>
              <a:rPr lang="de-DE" sz="1100" dirty="0" smtClean="0">
                <a:latin typeface="Arial" panose="020B0604020202020204" pitchFamily="34" charset="0"/>
                <a:cs typeface="Arial" panose="020B0604020202020204" pitchFamily="34" charset="0"/>
              </a:rPr>
              <a:t>Der Schlüssel liegt darin, worauf wir den Fokus legen. Entweder wir machen uns unglücklich oder wir machen uns glücklich. Der Arbeitsaufwand ist derselbe.</a:t>
            </a:r>
            <a:endParaRPr lang="de-DE" sz="1100" dirty="0">
              <a:latin typeface="Arial" panose="020B0604020202020204" pitchFamily="34" charset="0"/>
              <a:cs typeface="Arial" panose="020B0604020202020204" pitchFamily="34" charset="0"/>
            </a:endParaRPr>
          </a:p>
        </p:txBody>
      </p:sp>
      <p:sp>
        <p:nvSpPr>
          <p:cNvPr id="741" name="Text 65">
            <a:extLst>
              <a:ext uri="{FF2B5EF4-FFF2-40B4-BE49-F238E27FC236}">
                <a16:creationId xmlns="" xmlns:a16="http://schemas.microsoft.com/office/drawing/2014/main" id="{BEF94544-D084-A441-B87D-477048892345}"/>
              </a:ext>
            </a:extLst>
          </p:cNvPr>
          <p:cNvSpPr/>
          <p:nvPr/>
        </p:nvSpPr>
        <p:spPr>
          <a:xfrm>
            <a:off x="9457464" y="-76414"/>
            <a:ext cx="2968661" cy="1777410"/>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65</a:t>
            </a:r>
            <a:endParaRPr lang="en-US" sz="1050" dirty="0" smtClean="0">
              <a:latin typeface="Arial" panose="020B0604020202020204" pitchFamily="34" charset="0"/>
              <a:cs typeface="Arial" panose="020B0604020202020204" pitchFamily="34" charset="0"/>
            </a:endParaRPr>
          </a:p>
          <a:p>
            <a:pPr algn="ctr"/>
            <a:r>
              <a:rPr lang="en-US" sz="900" b="1" dirty="0" smtClean="0">
                <a:latin typeface="Arial" panose="020B0604020202020204" pitchFamily="34" charset="0"/>
                <a:cs typeface="Arial" panose="020B0604020202020204" pitchFamily="34" charset="0"/>
              </a:rPr>
              <a:t>Later we remember all the hours of the afternoon as happy – one of those uneventful times that seem at the moment only a link between past and future pleasure, but turn out to have been the pleasure itself.</a:t>
            </a:r>
            <a:r>
              <a:rPr lang="en-US" sz="900" b="1"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(F. Scott Fitzgerald)</a:t>
            </a:r>
          </a:p>
          <a:p>
            <a:pPr algn="ctr"/>
            <a:r>
              <a:rPr lang="de-DE" sz="900" dirty="0" smtClean="0">
                <a:latin typeface="Arial" panose="020B0604020202020204" pitchFamily="34" charset="0"/>
                <a:cs typeface="Arial" panose="020B0604020202020204" pitchFamily="34" charset="0"/>
              </a:rPr>
              <a:t>Später erinnern wir uns an alle Stunden des Nachmittags als glücklich – eine jener ereignislosen Zeit, die im Moment nur ein Bindeglied zwischen vergangenem und zukünftigem Vergnügen zu sein scheint, sich aber als das Vergnügen selbst herausstellt.</a:t>
            </a:r>
            <a:endParaRPr lang="de-DE" sz="900" dirty="0" smtClean="0">
              <a:latin typeface="Arial" panose="020B0604020202020204" pitchFamily="34" charset="0"/>
              <a:cs typeface="Arial" panose="020B0604020202020204" pitchFamily="34" charset="0"/>
            </a:endParaRPr>
          </a:p>
        </p:txBody>
      </p:sp>
      <p:sp>
        <p:nvSpPr>
          <p:cNvPr id="746" name="Text 66">
            <a:extLst>
              <a:ext uri="{FF2B5EF4-FFF2-40B4-BE49-F238E27FC236}">
                <a16:creationId xmlns="" xmlns:a16="http://schemas.microsoft.com/office/drawing/2014/main" id="{BEF94544-D084-A441-B87D-477048892345}"/>
              </a:ext>
            </a:extLst>
          </p:cNvPr>
          <p:cNvSpPr/>
          <p:nvPr/>
        </p:nvSpPr>
        <p:spPr>
          <a:xfrm>
            <a:off x="9863263" y="4943851"/>
            <a:ext cx="2968661" cy="160043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66</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The present moment is filled with joy and happiness. If you are attentive, you will </a:t>
            </a:r>
          </a:p>
          <a:p>
            <a:pPr algn="ctr"/>
            <a:r>
              <a:rPr lang="en-US" sz="1100" b="1" dirty="0" smtClean="0">
                <a:latin typeface="Arial" panose="020B0604020202020204" pitchFamily="34" charset="0"/>
                <a:cs typeface="Arial" panose="020B0604020202020204" pitchFamily="34" charset="0"/>
              </a:rPr>
              <a:t>see it. </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Thich</a:t>
            </a:r>
            <a:r>
              <a:rPr lang="en-US"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Nhat</a:t>
            </a:r>
            <a:r>
              <a:rPr lang="en-US" sz="1100" dirty="0" smtClean="0">
                <a:latin typeface="Arial" panose="020B0604020202020204" pitchFamily="34" charset="0"/>
                <a:cs typeface="Arial" panose="020B0604020202020204" pitchFamily="34" charset="0"/>
              </a:rPr>
              <a:t> Hanh)</a:t>
            </a:r>
          </a:p>
          <a:p>
            <a:pPr algn="ctr"/>
            <a:endParaRPr lang="en-US" sz="1100" dirty="0" smtClean="0">
              <a:latin typeface="Arial" panose="020B0604020202020204" pitchFamily="34" charset="0"/>
              <a:cs typeface="Arial" panose="020B0604020202020204" pitchFamily="34" charset="0"/>
            </a:endParaRPr>
          </a:p>
          <a:p>
            <a:pPr algn="ctr"/>
            <a:r>
              <a:rPr lang="de-DE" sz="1100" dirty="0" smtClean="0">
                <a:latin typeface="Arial" panose="020B0604020202020204" pitchFamily="34" charset="0"/>
                <a:cs typeface="Arial" panose="020B0604020202020204" pitchFamily="34" charset="0"/>
              </a:rPr>
              <a:t>Der gegenwärtige Moment ist gefüllt mit Freude und Glück. Wenn du achtsam bist, wirst du es sehen.</a:t>
            </a:r>
            <a:endParaRPr lang="de-DE" sz="1100" dirty="0">
              <a:latin typeface="Arial" panose="020B0604020202020204" pitchFamily="34" charset="0"/>
              <a:cs typeface="Arial" panose="020B0604020202020204" pitchFamily="34" charset="0"/>
            </a:endParaRPr>
          </a:p>
        </p:txBody>
      </p:sp>
      <p:sp>
        <p:nvSpPr>
          <p:cNvPr id="753" name="Text 67">
            <a:extLst>
              <a:ext uri="{FF2B5EF4-FFF2-40B4-BE49-F238E27FC236}">
                <a16:creationId xmlns="" xmlns:a16="http://schemas.microsoft.com/office/drawing/2014/main" id="{BEF94544-D084-A441-B87D-477048892345}"/>
              </a:ext>
            </a:extLst>
          </p:cNvPr>
          <p:cNvSpPr/>
          <p:nvPr/>
        </p:nvSpPr>
        <p:spPr>
          <a:xfrm>
            <a:off x="9849817" y="6678515"/>
            <a:ext cx="2968661" cy="126188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67</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When you lose your smile, you lose your way in the chaos of life. </a:t>
            </a:r>
            <a:r>
              <a:rPr lang="en-US" sz="1100" dirty="0" smtClean="0">
                <a:latin typeface="Arial" panose="020B0604020202020204" pitchFamily="34" charset="0"/>
                <a:cs typeface="Arial" panose="020B0604020202020204" pitchFamily="34" charset="0"/>
              </a:rPr>
              <a:t>(Roy T. Bennett)</a:t>
            </a:r>
          </a:p>
          <a:p>
            <a:pPr algn="ctr"/>
            <a:endParaRPr lang="en-US" sz="1100" dirty="0" smtClean="0">
              <a:latin typeface="Arial" panose="020B0604020202020204" pitchFamily="34" charset="0"/>
              <a:cs typeface="Arial" panose="020B0604020202020204" pitchFamily="34" charset="0"/>
            </a:endParaRPr>
          </a:p>
          <a:p>
            <a:pPr algn="ctr"/>
            <a:r>
              <a:rPr lang="de-DE" sz="1100" dirty="0" smtClean="0">
                <a:latin typeface="Arial" panose="020B0604020202020204" pitchFamily="34" charset="0"/>
                <a:cs typeface="Arial" panose="020B0604020202020204" pitchFamily="34" charset="0"/>
              </a:rPr>
              <a:t>Wenn du dein Lächeln verlierst, verlierst du deinen Weg im Chaos des Lebens.</a:t>
            </a:r>
            <a:endParaRPr lang="de-DE" sz="1100" dirty="0">
              <a:latin typeface="Arial" panose="020B0604020202020204" pitchFamily="34" charset="0"/>
              <a:cs typeface="Arial" panose="020B0604020202020204" pitchFamily="34" charset="0"/>
            </a:endParaRPr>
          </a:p>
        </p:txBody>
      </p:sp>
      <p:sp>
        <p:nvSpPr>
          <p:cNvPr id="758" name="Text 68">
            <a:extLst>
              <a:ext uri="{FF2B5EF4-FFF2-40B4-BE49-F238E27FC236}">
                <a16:creationId xmlns="" xmlns:a16="http://schemas.microsoft.com/office/drawing/2014/main" id="{BEF94544-D084-A441-B87D-477048892345}"/>
              </a:ext>
            </a:extLst>
          </p:cNvPr>
          <p:cNvSpPr/>
          <p:nvPr/>
        </p:nvSpPr>
        <p:spPr>
          <a:xfrm>
            <a:off x="10021840" y="8208851"/>
            <a:ext cx="2968661" cy="1392689"/>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68</a:t>
            </a:r>
            <a:endParaRPr lang="en-US" sz="1100" b="1"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Of all the means to insure happiness throughout the whole life, by far the most important is the acquisition of friends.</a:t>
            </a:r>
          </a:p>
          <a:p>
            <a:pPr algn="ctr"/>
            <a:r>
              <a:rPr lang="en-US" sz="1100" dirty="0" smtClean="0">
                <a:latin typeface="Arial" panose="020B0604020202020204" pitchFamily="34" charset="0"/>
                <a:cs typeface="Arial" panose="020B0604020202020204" pitchFamily="34" charset="0"/>
              </a:rPr>
              <a:t>(Epicurus)</a:t>
            </a:r>
            <a:endParaRPr lang="en-US" sz="1100" b="1" dirty="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Von den Mitteln, die das Glück während des ganzen Lebens sichern, ist die Gewinnung von Freunden das bei weitem wichtigste.</a:t>
            </a:r>
            <a:endParaRPr lang="de-DE" sz="800" dirty="0">
              <a:latin typeface="Arial" panose="020B0604020202020204" pitchFamily="34" charset="0"/>
              <a:cs typeface="Arial" panose="020B0604020202020204" pitchFamily="34" charset="0"/>
            </a:endParaRPr>
          </a:p>
        </p:txBody>
      </p:sp>
      <p:sp>
        <p:nvSpPr>
          <p:cNvPr id="768" name="Text 69">
            <a:extLst>
              <a:ext uri="{FF2B5EF4-FFF2-40B4-BE49-F238E27FC236}">
                <a16:creationId xmlns="" xmlns:a16="http://schemas.microsoft.com/office/drawing/2014/main" id="{BEF94544-D084-A441-B87D-477048892345}"/>
              </a:ext>
            </a:extLst>
          </p:cNvPr>
          <p:cNvSpPr/>
          <p:nvPr/>
        </p:nvSpPr>
        <p:spPr>
          <a:xfrm>
            <a:off x="10021841" y="10151623"/>
            <a:ext cx="2968661" cy="171585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69</a:t>
            </a:r>
            <a:endParaRPr lang="en-US" sz="1100" b="1"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If you wish to be happy, think not of what is to come nor of that which you have no control over but rather of the now and that which you are able to change. </a:t>
            </a:r>
          </a:p>
          <a:p>
            <a:pPr algn="ctr"/>
            <a:r>
              <a:rPr lang="en-US" sz="1000" dirty="0" smtClean="0">
                <a:latin typeface="Arial" panose="020B0604020202020204" pitchFamily="34" charset="0"/>
                <a:cs typeface="Arial" panose="020B0604020202020204" pitchFamily="34" charset="0"/>
              </a:rPr>
              <a:t>(Christopher </a:t>
            </a:r>
            <a:r>
              <a:rPr lang="en-US" sz="1000" dirty="0" smtClean="0">
                <a:latin typeface="Arial" panose="020B0604020202020204" pitchFamily="34" charset="0"/>
                <a:cs typeface="Arial" panose="020B0604020202020204" pitchFamily="34" charset="0"/>
              </a:rPr>
              <a:t>Paololini</a:t>
            </a:r>
            <a:r>
              <a:rPr lang="en-US" sz="1000" dirty="0"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Wenn du glücklich sein willst, denke nicht an das Kommende und an das, worauf du keinen </a:t>
            </a:r>
            <a:r>
              <a:rPr lang="de-DE" sz="1000" dirty="0" smtClean="0">
                <a:latin typeface="Arial" panose="020B0604020202020204" pitchFamily="34" charset="0"/>
                <a:cs typeface="Arial" panose="020B0604020202020204" pitchFamily="34" charset="0"/>
              </a:rPr>
              <a:t>Einfluss</a:t>
            </a:r>
            <a:r>
              <a:rPr lang="de-DE" sz="1000" dirty="0" smtClean="0">
                <a:latin typeface="Arial" panose="020B0604020202020204" pitchFamily="34" charset="0"/>
                <a:cs typeface="Arial" panose="020B0604020202020204" pitchFamily="34" charset="0"/>
              </a:rPr>
              <a:t> hast, sondern an das JETZT und an das, was du ändern kannst.</a:t>
            </a:r>
            <a:endParaRPr lang="de-DE" sz="800" dirty="0">
              <a:latin typeface="Arial" panose="020B0604020202020204" pitchFamily="34" charset="0"/>
              <a:cs typeface="Arial" panose="020B0604020202020204" pitchFamily="34" charset="0"/>
            </a:endParaRPr>
          </a:p>
        </p:txBody>
      </p:sp>
      <p:sp>
        <p:nvSpPr>
          <p:cNvPr id="793" name="Text 72">
            <a:extLst>
              <a:ext uri="{FF2B5EF4-FFF2-40B4-BE49-F238E27FC236}">
                <a16:creationId xmlns="" xmlns:a16="http://schemas.microsoft.com/office/drawing/2014/main" id="{BEF94544-D084-A441-B87D-477048892345}"/>
              </a:ext>
            </a:extLst>
          </p:cNvPr>
          <p:cNvSpPr/>
          <p:nvPr/>
        </p:nvSpPr>
        <p:spPr>
          <a:xfrm>
            <a:off x="12683200" y="-6104530"/>
            <a:ext cx="2968661" cy="1715854"/>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72</a:t>
            </a:r>
          </a:p>
          <a:p>
            <a:pPr algn="ctr"/>
            <a:endParaRPr lang="en-US" sz="11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People who can change and change again are so much more reliable and happier than those who can’t. </a:t>
            </a:r>
            <a:r>
              <a:rPr lang="en-US" sz="1050" dirty="0" smtClean="0">
                <a:latin typeface="Arial" panose="020B0604020202020204" pitchFamily="34" charset="0"/>
                <a:cs typeface="Arial" panose="020B0604020202020204" pitchFamily="34" charset="0"/>
              </a:rPr>
              <a:t>(Stephen Frey)</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Menschen, die sich ändern und wieder ändern können, sind so viel zuverlässiger und glücklicher als diejenigen, die das nicht können.</a:t>
            </a:r>
            <a:endParaRPr lang="de-DE" sz="1050" dirty="0">
              <a:latin typeface="Arial" panose="020B0604020202020204" pitchFamily="34" charset="0"/>
              <a:cs typeface="Arial" panose="020B0604020202020204" pitchFamily="34" charset="0"/>
            </a:endParaRPr>
          </a:p>
        </p:txBody>
      </p:sp>
      <p:sp>
        <p:nvSpPr>
          <p:cNvPr id="798" name="Text 73">
            <a:extLst>
              <a:ext uri="{FF2B5EF4-FFF2-40B4-BE49-F238E27FC236}">
                <a16:creationId xmlns="" xmlns:a16="http://schemas.microsoft.com/office/drawing/2014/main" id="{BEF94544-D084-A441-B87D-477048892345}"/>
              </a:ext>
            </a:extLst>
          </p:cNvPr>
          <p:cNvSpPr/>
          <p:nvPr/>
        </p:nvSpPr>
        <p:spPr>
          <a:xfrm>
            <a:off x="12536147" y="-4219991"/>
            <a:ext cx="3265527" cy="1708160"/>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73</a:t>
            </a:r>
            <a:endParaRPr lang="en-US" sz="110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Happiness can only be achieved by looking inward &amp; learning to enjoy whatever life has to offer and this requires transforming greed into gratitude. </a:t>
            </a:r>
            <a:r>
              <a:rPr lang="en-US" sz="1050" dirty="0" smtClean="0">
                <a:latin typeface="Arial" panose="020B0604020202020204" pitchFamily="34" charset="0"/>
                <a:cs typeface="Arial" panose="020B0604020202020204" pitchFamily="34" charset="0"/>
              </a:rPr>
              <a:t>(John Chrysostom)</a:t>
            </a:r>
          </a:p>
          <a:p>
            <a:pPr algn="ctr"/>
            <a:r>
              <a:rPr lang="de-DE" sz="1050" dirty="0" smtClean="0">
                <a:latin typeface="Arial" panose="020B0604020202020204" pitchFamily="34" charset="0"/>
                <a:cs typeface="Arial" panose="020B0604020202020204" pitchFamily="34" charset="0"/>
              </a:rPr>
              <a:t>Glück kann nur erreicht werden, wenn man nach innen schaut und lernt, sich an allem zu erfreuen, was das Leben zu bieten hat, und </a:t>
            </a:r>
          </a:p>
          <a:p>
            <a:pPr algn="ctr"/>
            <a:r>
              <a:rPr lang="de-DE" sz="1050" dirty="0" smtClean="0">
                <a:latin typeface="Arial" panose="020B0604020202020204" pitchFamily="34" charset="0"/>
                <a:cs typeface="Arial" panose="020B0604020202020204" pitchFamily="34" charset="0"/>
              </a:rPr>
              <a:t>das erfordert die Umwandlung </a:t>
            </a:r>
          </a:p>
          <a:p>
            <a:pPr algn="ctr"/>
            <a:r>
              <a:rPr lang="de-DE" sz="1050" dirty="0" smtClean="0">
                <a:latin typeface="Arial" panose="020B0604020202020204" pitchFamily="34" charset="0"/>
                <a:cs typeface="Arial" panose="020B0604020202020204" pitchFamily="34" charset="0"/>
              </a:rPr>
              <a:t>von Gier in Dankbarkeit.</a:t>
            </a:r>
            <a:endParaRPr lang="de-DE" sz="1050" dirty="0">
              <a:latin typeface="Arial" panose="020B0604020202020204" pitchFamily="34" charset="0"/>
              <a:cs typeface="Arial" panose="020B0604020202020204" pitchFamily="34" charset="0"/>
            </a:endParaRPr>
          </a:p>
        </p:txBody>
      </p:sp>
      <p:sp>
        <p:nvSpPr>
          <p:cNvPr id="814" name="Text 74">
            <a:extLst>
              <a:ext uri="{FF2B5EF4-FFF2-40B4-BE49-F238E27FC236}">
                <a16:creationId xmlns="" xmlns:a16="http://schemas.microsoft.com/office/drawing/2014/main" id="{BEF94544-D084-A441-B87D-477048892345}"/>
              </a:ext>
            </a:extLst>
          </p:cNvPr>
          <p:cNvSpPr/>
          <p:nvPr/>
        </p:nvSpPr>
        <p:spPr>
          <a:xfrm>
            <a:off x="12990501" y="-2369991"/>
            <a:ext cx="2968661" cy="1708160"/>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74</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Every time I thought I was being rejected from something good. I was actually being redirected to something better. </a:t>
            </a:r>
          </a:p>
          <a:p>
            <a:pPr algn="ctr"/>
            <a:r>
              <a:rPr lang="en-US" sz="1050" dirty="0" smtClean="0">
                <a:latin typeface="Arial" panose="020B0604020202020204" pitchFamily="34" charset="0"/>
                <a:cs typeface="Arial" panose="020B0604020202020204" pitchFamily="34" charset="0"/>
              </a:rPr>
              <a:t>(Steve </a:t>
            </a:r>
            <a:r>
              <a:rPr lang="en-US" sz="1050" dirty="0" smtClean="0">
                <a:latin typeface="Arial" panose="020B0604020202020204" pitchFamily="34" charset="0"/>
                <a:cs typeface="Arial" panose="020B0604020202020204" pitchFamily="34" charset="0"/>
              </a:rPr>
              <a:t>Maraboli</a:t>
            </a:r>
            <a:r>
              <a:rPr lang="en-US" sz="1050" dirty="0" smtClean="0">
                <a:latin typeface="Arial" panose="020B0604020202020204" pitchFamily="34" charset="0"/>
                <a:cs typeface="Arial" panose="020B0604020202020204" pitchFamily="34" charset="0"/>
              </a:rPr>
              <a:t>)</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Jedes Mal, wenn ich dachte, ich würde von etwas Gutem abgelehnt, wurde ich in Wirklichkeit zu etwas Besserem umgeleitet.</a:t>
            </a:r>
            <a:endParaRPr lang="de-DE" sz="1050" dirty="0">
              <a:latin typeface="Arial" panose="020B0604020202020204" pitchFamily="34" charset="0"/>
              <a:cs typeface="Arial" panose="020B0604020202020204" pitchFamily="34" charset="0"/>
            </a:endParaRPr>
          </a:p>
        </p:txBody>
      </p:sp>
      <p:sp>
        <p:nvSpPr>
          <p:cNvPr id="819" name="Text 75">
            <a:extLst>
              <a:ext uri="{FF2B5EF4-FFF2-40B4-BE49-F238E27FC236}">
                <a16:creationId xmlns="" xmlns:a16="http://schemas.microsoft.com/office/drawing/2014/main" id="{BEF94544-D084-A441-B87D-477048892345}"/>
              </a:ext>
            </a:extLst>
          </p:cNvPr>
          <p:cNvSpPr/>
          <p:nvPr/>
        </p:nvSpPr>
        <p:spPr>
          <a:xfrm>
            <a:off x="12954235" y="-590693"/>
            <a:ext cx="2968661" cy="1223412"/>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75</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No one asked you to be happy. </a:t>
            </a:r>
          </a:p>
          <a:p>
            <a:pPr algn="ctr"/>
            <a:r>
              <a:rPr lang="en-US" sz="1050" b="1" dirty="0" smtClean="0">
                <a:latin typeface="Arial" panose="020B0604020202020204" pitchFamily="34" charset="0"/>
                <a:cs typeface="Arial" panose="020B0604020202020204" pitchFamily="34" charset="0"/>
              </a:rPr>
              <a:t>Get to work. </a:t>
            </a:r>
            <a:r>
              <a:rPr lang="en-US" sz="1050" b="1" dirty="0" smtClean="0">
                <a:latin typeface="Arial" panose="020B0604020202020204" pitchFamily="34" charset="0"/>
                <a:cs typeface="Arial" panose="020B0604020202020204" pitchFamily="34" charset="0"/>
                <a:sym typeface="Wingdings" panose="05000000000000000000" pitchFamily="2" charset="2"/>
              </a:rPr>
              <a:t></a:t>
            </a:r>
            <a:r>
              <a:rPr lang="en-US" sz="1050" b="1"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(Colette)</a:t>
            </a: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Niemand hat dich gebeten, glücklich zu sein. Ran an die Arbeit </a:t>
            </a:r>
            <a:r>
              <a:rPr lang="en-US" sz="1050" dirty="0" smtClean="0">
                <a:latin typeface="Arial" panose="020B0604020202020204" pitchFamily="34" charset="0"/>
                <a:cs typeface="Arial" panose="020B0604020202020204" pitchFamily="34" charset="0"/>
                <a:sym typeface="Wingdings" panose="05000000000000000000" pitchFamily="2" charset="2"/>
              </a:rPr>
              <a:t></a:t>
            </a:r>
            <a:r>
              <a:rPr lang="en-US" sz="1050" dirty="0" smtClean="0">
                <a:latin typeface="Arial" panose="020B0604020202020204" pitchFamily="34" charset="0"/>
                <a:cs typeface="Arial" panose="020B0604020202020204" pitchFamily="34" charset="0"/>
                <a:sym typeface="Wingdings" panose="05000000000000000000" pitchFamily="2" charset="2"/>
              </a:rPr>
              <a:t>.</a:t>
            </a:r>
            <a:endParaRPr lang="en-US" sz="1050" dirty="0">
              <a:latin typeface="Arial" panose="020B0604020202020204" pitchFamily="34" charset="0"/>
              <a:cs typeface="Arial" panose="020B0604020202020204" pitchFamily="34" charset="0"/>
            </a:endParaRPr>
          </a:p>
        </p:txBody>
      </p:sp>
      <p:sp>
        <p:nvSpPr>
          <p:cNvPr id="834" name="Text 77">
            <a:extLst>
              <a:ext uri="{FF2B5EF4-FFF2-40B4-BE49-F238E27FC236}">
                <a16:creationId xmlns="" xmlns:a16="http://schemas.microsoft.com/office/drawing/2014/main" id="{BEF94544-D084-A441-B87D-477048892345}"/>
              </a:ext>
            </a:extLst>
          </p:cNvPr>
          <p:cNvSpPr/>
          <p:nvPr/>
        </p:nvSpPr>
        <p:spPr>
          <a:xfrm>
            <a:off x="12302580" y="2285123"/>
            <a:ext cx="2968661" cy="1546577"/>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77</a:t>
            </a:r>
            <a:endParaRPr lang="en-US" sz="1100" b="1" dirty="0" smtClean="0">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1050" b="1" dirty="0" smtClean="0">
                <a:latin typeface="Arial" panose="020B0604020202020204" pitchFamily="34" charset="0"/>
                <a:cs typeface="Arial" panose="020B0604020202020204" pitchFamily="34" charset="0"/>
              </a:rPr>
              <a:t>That is happiness; to be dissolved into something complete and great. When it comes to one, it comes as naturally as sleep. </a:t>
            </a:r>
            <a:r>
              <a:rPr lang="en-US" sz="1050" dirty="0" smtClean="0">
                <a:latin typeface="Arial" panose="020B0604020202020204" pitchFamily="34" charset="0"/>
                <a:cs typeface="Arial" panose="020B0604020202020204" pitchFamily="34" charset="0"/>
              </a:rPr>
              <a:t>(Willa Cather)</a:t>
            </a:r>
          </a:p>
          <a:p>
            <a:pPr algn="ctr"/>
            <a:r>
              <a:rPr lang="de-DE" sz="1050" dirty="0" smtClean="0">
                <a:latin typeface="Arial" panose="020B0604020202020204" pitchFamily="34" charset="0"/>
                <a:cs typeface="Arial" panose="020B0604020202020204" pitchFamily="34" charset="0"/>
              </a:rPr>
              <a:t>Das ist Glück; in etwas Vollkommenes und Großes aufzugehen. Wenn es dazu kommt, kommt es so natürlich wie der Schlaf.</a:t>
            </a:r>
            <a:endParaRPr lang="de-DE" sz="1050" dirty="0">
              <a:latin typeface="Arial" panose="020B0604020202020204" pitchFamily="34" charset="0"/>
              <a:cs typeface="Arial" panose="020B0604020202020204" pitchFamily="34" charset="0"/>
            </a:endParaRPr>
          </a:p>
        </p:txBody>
      </p:sp>
      <p:sp>
        <p:nvSpPr>
          <p:cNvPr id="543" name="Text 26">
            <a:extLst>
              <a:ext uri="{FF2B5EF4-FFF2-40B4-BE49-F238E27FC236}">
                <a16:creationId xmlns="" xmlns:a16="http://schemas.microsoft.com/office/drawing/2014/main" id="{BEF94544-D084-A441-B87D-477048892345}"/>
              </a:ext>
            </a:extLst>
          </p:cNvPr>
          <p:cNvSpPr/>
          <p:nvPr/>
        </p:nvSpPr>
        <p:spPr>
          <a:xfrm>
            <a:off x="-1742844" y="5161795"/>
            <a:ext cx="2968661" cy="1492716"/>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26</a:t>
            </a:r>
          </a:p>
          <a:p>
            <a:pPr algn="ctr"/>
            <a:endParaRPr lang="en-US" sz="1050" dirty="0" smtClean="0">
              <a:latin typeface="Arial" panose="020B0604020202020204" pitchFamily="34" charset="0"/>
              <a:cs typeface="Arial" panose="020B0604020202020204" pitchFamily="34" charset="0"/>
            </a:endParaRPr>
          </a:p>
          <a:p>
            <a:pPr algn="ctr"/>
            <a:r>
              <a:rPr lang="en-US" sz="1000" b="1" dirty="0" smtClean="0">
                <a:latin typeface="Arial" panose="020B0604020202020204" pitchFamily="34" charset="0"/>
                <a:cs typeface="Arial" panose="020B0604020202020204" pitchFamily="34" charset="0"/>
              </a:rPr>
              <a:t>After all the world is indeed beautiful </a:t>
            </a:r>
          </a:p>
          <a:p>
            <a:pPr algn="ctr"/>
            <a:r>
              <a:rPr lang="en-US" sz="1000" b="1" dirty="0" smtClean="0">
                <a:latin typeface="Arial" panose="020B0604020202020204" pitchFamily="34" charset="0"/>
                <a:cs typeface="Arial" panose="020B0604020202020204" pitchFamily="34" charset="0"/>
              </a:rPr>
              <a:t>and if we were any other creature than man we might be continuously happy in it.</a:t>
            </a:r>
            <a:endParaRPr lang="en-US" sz="1000" dirty="0" smtClean="0">
              <a:latin typeface="Arial" panose="020B0604020202020204" pitchFamily="34" charset="0"/>
              <a:cs typeface="Arial" panose="020B0604020202020204" pitchFamily="34" charset="0"/>
            </a:endParaRPr>
          </a:p>
          <a:p>
            <a:pPr algn="ctr"/>
            <a:r>
              <a:rPr lang="de-DE" sz="1000" dirty="0" smtClean="0">
                <a:latin typeface="Arial" panose="020B0604020202020204" pitchFamily="34" charset="0"/>
                <a:cs typeface="Arial" panose="020B0604020202020204" pitchFamily="34" charset="0"/>
              </a:rPr>
              <a:t>Schließlich ist die Welt in der Tat schön, und wenn wir ein anderes Geschöpf als der Mensch wären, könnten wir in ihr ständig glücklich sein. (Sebastian Barry)</a:t>
            </a:r>
            <a:endParaRPr lang="de-DE" sz="1000" dirty="0">
              <a:latin typeface="Arial" panose="020B0604020202020204" pitchFamily="34" charset="0"/>
              <a:cs typeface="Arial" panose="020B0604020202020204" pitchFamily="34" charset="0"/>
            </a:endParaRPr>
          </a:p>
        </p:txBody>
      </p:sp>
      <p:grpSp>
        <p:nvGrpSpPr>
          <p:cNvPr id="712" name="Cookie 01">
            <a:extLst>
              <a:ext uri="{FF2B5EF4-FFF2-40B4-BE49-F238E27FC236}">
                <a16:creationId xmlns="" xmlns:a16="http://schemas.microsoft.com/office/drawing/2014/main" id="{B8A6EA7B-C9D3-C242-AC50-3C2627FF6CAF}"/>
              </a:ext>
            </a:extLst>
          </p:cNvPr>
          <p:cNvGrpSpPr/>
          <p:nvPr/>
        </p:nvGrpSpPr>
        <p:grpSpPr>
          <a:xfrm>
            <a:off x="164830" y="188020"/>
            <a:ext cx="841779" cy="753856"/>
            <a:chOff x="136599" y="218672"/>
            <a:chExt cx="890831" cy="815340"/>
          </a:xfrm>
        </p:grpSpPr>
        <p:pic>
          <p:nvPicPr>
            <p:cNvPr id="713" name="Grafik 3">
              <a:extLst>
                <a:ext uri="{FF2B5EF4-FFF2-40B4-BE49-F238E27FC236}">
                  <a16:creationId xmlns="" xmlns:a16="http://schemas.microsoft.com/office/drawing/2014/main" id="{6AE2FD1D-D86D-F947-9C20-0A5CC6A880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14" name="Content Placeholder 5">
              <a:extLst>
                <a:ext uri="{FF2B5EF4-FFF2-40B4-BE49-F238E27FC236}">
                  <a16:creationId xmlns="" xmlns:a16="http://schemas.microsoft.com/office/drawing/2014/main" id="{028800BD-98FF-2D4F-8365-F77878E99167}"/>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01</a:t>
              </a:r>
            </a:p>
          </p:txBody>
        </p:sp>
      </p:grpSp>
      <p:grpSp>
        <p:nvGrpSpPr>
          <p:cNvPr id="715" name="Cookie 02">
            <a:extLst>
              <a:ext uri="{FF2B5EF4-FFF2-40B4-BE49-F238E27FC236}">
                <a16:creationId xmlns="" xmlns:a16="http://schemas.microsoft.com/office/drawing/2014/main" id="{5EE1CCAE-A8E3-E640-B382-8E1450C63AC0}"/>
              </a:ext>
            </a:extLst>
          </p:cNvPr>
          <p:cNvGrpSpPr/>
          <p:nvPr/>
        </p:nvGrpSpPr>
        <p:grpSpPr>
          <a:xfrm>
            <a:off x="893557" y="188020"/>
            <a:ext cx="841779" cy="753856"/>
            <a:chOff x="136599" y="218672"/>
            <a:chExt cx="890831" cy="815340"/>
          </a:xfrm>
        </p:grpSpPr>
        <p:pic>
          <p:nvPicPr>
            <p:cNvPr id="716" name="Grafik 58">
              <a:extLst>
                <a:ext uri="{FF2B5EF4-FFF2-40B4-BE49-F238E27FC236}">
                  <a16:creationId xmlns="" xmlns:a16="http://schemas.microsoft.com/office/drawing/2014/main" id="{78E6ABB3-80A0-A44E-9E69-A0753CA597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21" name="Content Placeholder 5">
              <a:extLst>
                <a:ext uri="{FF2B5EF4-FFF2-40B4-BE49-F238E27FC236}">
                  <a16:creationId xmlns="" xmlns:a16="http://schemas.microsoft.com/office/drawing/2014/main" id="{C70FDDD7-59D0-E443-BC38-2D583E8E30CD}"/>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02</a:t>
              </a:r>
            </a:p>
          </p:txBody>
        </p:sp>
      </p:grpSp>
      <p:grpSp>
        <p:nvGrpSpPr>
          <p:cNvPr id="726" name="Cookie 03">
            <a:extLst>
              <a:ext uri="{FF2B5EF4-FFF2-40B4-BE49-F238E27FC236}">
                <a16:creationId xmlns="" xmlns:a16="http://schemas.microsoft.com/office/drawing/2014/main" id="{E475B437-5EB0-FC4F-BA31-52ADEE3BF312}"/>
              </a:ext>
            </a:extLst>
          </p:cNvPr>
          <p:cNvGrpSpPr/>
          <p:nvPr/>
        </p:nvGrpSpPr>
        <p:grpSpPr>
          <a:xfrm>
            <a:off x="1622284" y="188020"/>
            <a:ext cx="841779" cy="753856"/>
            <a:chOff x="136599" y="218672"/>
            <a:chExt cx="890831" cy="815340"/>
          </a:xfrm>
        </p:grpSpPr>
        <p:pic>
          <p:nvPicPr>
            <p:cNvPr id="727" name="Grafik 63">
              <a:extLst>
                <a:ext uri="{FF2B5EF4-FFF2-40B4-BE49-F238E27FC236}">
                  <a16:creationId xmlns="" xmlns:a16="http://schemas.microsoft.com/office/drawing/2014/main" id="{1F494D9C-0496-F94F-8F91-B5CB5C2CF4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28" name="Content Placeholder 5">
              <a:extLst>
                <a:ext uri="{FF2B5EF4-FFF2-40B4-BE49-F238E27FC236}">
                  <a16:creationId xmlns="" xmlns:a16="http://schemas.microsoft.com/office/drawing/2014/main" id="{AE4EB550-B489-1847-9A50-6AAE4BD899A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03</a:t>
              </a:r>
            </a:p>
          </p:txBody>
        </p:sp>
      </p:grpSp>
      <p:grpSp>
        <p:nvGrpSpPr>
          <p:cNvPr id="729" name="Cookie 04">
            <a:extLst>
              <a:ext uri="{FF2B5EF4-FFF2-40B4-BE49-F238E27FC236}">
                <a16:creationId xmlns="" xmlns:a16="http://schemas.microsoft.com/office/drawing/2014/main" id="{0F9AC0B2-68FD-424C-952D-CE1A05DE29FF}"/>
              </a:ext>
            </a:extLst>
          </p:cNvPr>
          <p:cNvGrpSpPr/>
          <p:nvPr/>
        </p:nvGrpSpPr>
        <p:grpSpPr>
          <a:xfrm>
            <a:off x="2351011" y="188020"/>
            <a:ext cx="841779" cy="753856"/>
            <a:chOff x="136599" y="218672"/>
            <a:chExt cx="890831" cy="815340"/>
          </a:xfrm>
        </p:grpSpPr>
        <p:pic>
          <p:nvPicPr>
            <p:cNvPr id="730" name="Grafik 68">
              <a:extLst>
                <a:ext uri="{FF2B5EF4-FFF2-40B4-BE49-F238E27FC236}">
                  <a16:creationId xmlns="" xmlns:a16="http://schemas.microsoft.com/office/drawing/2014/main" id="{DC0E7CEA-0CD5-2F42-BAE8-D296DFB8CC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31" name="Content Placeholder 5">
              <a:extLst>
                <a:ext uri="{FF2B5EF4-FFF2-40B4-BE49-F238E27FC236}">
                  <a16:creationId xmlns="" xmlns:a16="http://schemas.microsoft.com/office/drawing/2014/main" id="{B10936A6-E437-054F-8F6F-D6365488904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04</a:t>
              </a:r>
            </a:p>
          </p:txBody>
        </p:sp>
      </p:grpSp>
      <p:grpSp>
        <p:nvGrpSpPr>
          <p:cNvPr id="732" name="Cookie 05">
            <a:extLst>
              <a:ext uri="{FF2B5EF4-FFF2-40B4-BE49-F238E27FC236}">
                <a16:creationId xmlns="" xmlns:a16="http://schemas.microsoft.com/office/drawing/2014/main" id="{299E2C9E-7B62-FE47-862B-771BE9692F63}"/>
              </a:ext>
            </a:extLst>
          </p:cNvPr>
          <p:cNvGrpSpPr/>
          <p:nvPr/>
        </p:nvGrpSpPr>
        <p:grpSpPr>
          <a:xfrm>
            <a:off x="3079738" y="188020"/>
            <a:ext cx="841779" cy="753856"/>
            <a:chOff x="136599" y="218672"/>
            <a:chExt cx="890831" cy="815340"/>
          </a:xfrm>
        </p:grpSpPr>
        <p:pic>
          <p:nvPicPr>
            <p:cNvPr id="737" name="Grafik 73">
              <a:extLst>
                <a:ext uri="{FF2B5EF4-FFF2-40B4-BE49-F238E27FC236}">
                  <a16:creationId xmlns="" xmlns:a16="http://schemas.microsoft.com/office/drawing/2014/main" id="{B2032B2E-2190-644D-9D29-3AABB3431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42" name="Content Placeholder 5">
              <a:extLst>
                <a:ext uri="{FF2B5EF4-FFF2-40B4-BE49-F238E27FC236}">
                  <a16:creationId xmlns="" xmlns:a16="http://schemas.microsoft.com/office/drawing/2014/main" id="{B9B73218-B067-EA4A-AA31-C0EC039DFE49}"/>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05</a:t>
              </a:r>
            </a:p>
          </p:txBody>
        </p:sp>
      </p:grpSp>
      <p:grpSp>
        <p:nvGrpSpPr>
          <p:cNvPr id="747" name="Cookie 06">
            <a:extLst>
              <a:ext uri="{FF2B5EF4-FFF2-40B4-BE49-F238E27FC236}">
                <a16:creationId xmlns="" xmlns:a16="http://schemas.microsoft.com/office/drawing/2014/main" id="{9A16404D-1F66-4D4B-8AEF-5DC459694A38}"/>
              </a:ext>
            </a:extLst>
          </p:cNvPr>
          <p:cNvGrpSpPr/>
          <p:nvPr/>
        </p:nvGrpSpPr>
        <p:grpSpPr>
          <a:xfrm>
            <a:off x="3808465" y="188020"/>
            <a:ext cx="841779" cy="753856"/>
            <a:chOff x="136599" y="218672"/>
            <a:chExt cx="890831" cy="815340"/>
          </a:xfrm>
        </p:grpSpPr>
        <p:pic>
          <p:nvPicPr>
            <p:cNvPr id="748" name="Grafik 81">
              <a:extLst>
                <a:ext uri="{FF2B5EF4-FFF2-40B4-BE49-F238E27FC236}">
                  <a16:creationId xmlns="" xmlns:a16="http://schemas.microsoft.com/office/drawing/2014/main" id="{448BA306-326A-194B-BB5F-BA15AAA32D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49" name="Content Placeholder 5">
              <a:extLst>
                <a:ext uri="{FF2B5EF4-FFF2-40B4-BE49-F238E27FC236}">
                  <a16:creationId xmlns="" xmlns:a16="http://schemas.microsoft.com/office/drawing/2014/main" id="{9912882A-36C6-5649-A88D-A321E867505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06</a:t>
              </a:r>
            </a:p>
          </p:txBody>
        </p:sp>
      </p:grpSp>
      <p:grpSp>
        <p:nvGrpSpPr>
          <p:cNvPr id="754" name="Cookie 07">
            <a:extLst>
              <a:ext uri="{FF2B5EF4-FFF2-40B4-BE49-F238E27FC236}">
                <a16:creationId xmlns="" xmlns:a16="http://schemas.microsoft.com/office/drawing/2014/main" id="{E9642930-7CD5-0A45-8604-AB867E9B09E9}"/>
              </a:ext>
            </a:extLst>
          </p:cNvPr>
          <p:cNvGrpSpPr/>
          <p:nvPr/>
        </p:nvGrpSpPr>
        <p:grpSpPr>
          <a:xfrm>
            <a:off x="4537192" y="188020"/>
            <a:ext cx="841779" cy="753856"/>
            <a:chOff x="136599" y="218672"/>
            <a:chExt cx="890831" cy="815340"/>
          </a:xfrm>
        </p:grpSpPr>
        <p:pic>
          <p:nvPicPr>
            <p:cNvPr id="759" name="Grafik 86">
              <a:extLst>
                <a:ext uri="{FF2B5EF4-FFF2-40B4-BE49-F238E27FC236}">
                  <a16:creationId xmlns="" xmlns:a16="http://schemas.microsoft.com/office/drawing/2014/main" id="{7010A048-F2DC-D24D-B818-1BFF38F970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60" name="Content Placeholder 5">
              <a:extLst>
                <a:ext uri="{FF2B5EF4-FFF2-40B4-BE49-F238E27FC236}">
                  <a16:creationId xmlns="" xmlns:a16="http://schemas.microsoft.com/office/drawing/2014/main" id="{F7BC9F75-DBE7-3F4F-A139-411BA871C2F9}"/>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07</a:t>
              </a:r>
            </a:p>
          </p:txBody>
        </p:sp>
      </p:grpSp>
      <p:grpSp>
        <p:nvGrpSpPr>
          <p:cNvPr id="761" name="Cookie 08">
            <a:extLst>
              <a:ext uri="{FF2B5EF4-FFF2-40B4-BE49-F238E27FC236}">
                <a16:creationId xmlns="" xmlns:a16="http://schemas.microsoft.com/office/drawing/2014/main" id="{CFDE4B77-20DC-4E43-B2E9-0F6AADC930E2}"/>
              </a:ext>
            </a:extLst>
          </p:cNvPr>
          <p:cNvGrpSpPr/>
          <p:nvPr/>
        </p:nvGrpSpPr>
        <p:grpSpPr>
          <a:xfrm>
            <a:off x="5265919" y="188020"/>
            <a:ext cx="841779" cy="753856"/>
            <a:chOff x="136599" y="218672"/>
            <a:chExt cx="890831" cy="815340"/>
          </a:xfrm>
        </p:grpSpPr>
        <p:pic>
          <p:nvPicPr>
            <p:cNvPr id="762" name="Grafik 91">
              <a:extLst>
                <a:ext uri="{FF2B5EF4-FFF2-40B4-BE49-F238E27FC236}">
                  <a16:creationId xmlns="" xmlns:a16="http://schemas.microsoft.com/office/drawing/2014/main" id="{399E39C6-8C87-D641-9AA7-EDB53ED76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63" name="Content Placeholder 5">
              <a:extLst>
                <a:ext uri="{FF2B5EF4-FFF2-40B4-BE49-F238E27FC236}">
                  <a16:creationId xmlns="" xmlns:a16="http://schemas.microsoft.com/office/drawing/2014/main" id="{4E1A0297-60CB-AE4D-AF0B-323F62489B5D}"/>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08</a:t>
              </a:r>
            </a:p>
          </p:txBody>
        </p:sp>
      </p:grpSp>
      <p:grpSp>
        <p:nvGrpSpPr>
          <p:cNvPr id="764" name="Cookie 09">
            <a:extLst>
              <a:ext uri="{FF2B5EF4-FFF2-40B4-BE49-F238E27FC236}">
                <a16:creationId xmlns="" xmlns:a16="http://schemas.microsoft.com/office/drawing/2014/main" id="{ECDFC2DF-665D-F547-AFCE-91BF0B820810}"/>
              </a:ext>
            </a:extLst>
          </p:cNvPr>
          <p:cNvGrpSpPr/>
          <p:nvPr/>
        </p:nvGrpSpPr>
        <p:grpSpPr>
          <a:xfrm>
            <a:off x="5994646" y="188020"/>
            <a:ext cx="841779" cy="753856"/>
            <a:chOff x="136599" y="218672"/>
            <a:chExt cx="890831" cy="815340"/>
          </a:xfrm>
        </p:grpSpPr>
        <p:pic>
          <p:nvPicPr>
            <p:cNvPr id="769" name="Grafik 96">
              <a:extLst>
                <a:ext uri="{FF2B5EF4-FFF2-40B4-BE49-F238E27FC236}">
                  <a16:creationId xmlns="" xmlns:a16="http://schemas.microsoft.com/office/drawing/2014/main" id="{2B17C2D0-6A94-B642-8911-D18BB71BEA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74" name="Content Placeholder 5">
              <a:extLst>
                <a:ext uri="{FF2B5EF4-FFF2-40B4-BE49-F238E27FC236}">
                  <a16:creationId xmlns="" xmlns:a16="http://schemas.microsoft.com/office/drawing/2014/main" id="{55ABD749-6A87-6640-9F39-DF1EF1E83EB2}"/>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09</a:t>
              </a:r>
            </a:p>
          </p:txBody>
        </p:sp>
      </p:grpSp>
      <p:grpSp>
        <p:nvGrpSpPr>
          <p:cNvPr id="779" name="Cookie 10">
            <a:extLst>
              <a:ext uri="{FF2B5EF4-FFF2-40B4-BE49-F238E27FC236}">
                <a16:creationId xmlns="" xmlns:a16="http://schemas.microsoft.com/office/drawing/2014/main" id="{67B0E93C-EC22-7E41-8D48-92637DD4BD84}"/>
              </a:ext>
            </a:extLst>
          </p:cNvPr>
          <p:cNvGrpSpPr/>
          <p:nvPr/>
        </p:nvGrpSpPr>
        <p:grpSpPr>
          <a:xfrm>
            <a:off x="6723373" y="188020"/>
            <a:ext cx="841779" cy="753856"/>
            <a:chOff x="136599" y="218672"/>
            <a:chExt cx="890831" cy="815340"/>
          </a:xfrm>
        </p:grpSpPr>
        <p:pic>
          <p:nvPicPr>
            <p:cNvPr id="780" name="Grafik 101">
              <a:extLst>
                <a:ext uri="{FF2B5EF4-FFF2-40B4-BE49-F238E27FC236}">
                  <a16:creationId xmlns="" xmlns:a16="http://schemas.microsoft.com/office/drawing/2014/main" id="{E564EE54-6F72-9F4A-BB02-38D5CEA91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81" name="Content Placeholder 5">
              <a:extLst>
                <a:ext uri="{FF2B5EF4-FFF2-40B4-BE49-F238E27FC236}">
                  <a16:creationId xmlns="" xmlns:a16="http://schemas.microsoft.com/office/drawing/2014/main" id="{B86B3017-FEF7-EF4B-984F-AD246417A456}"/>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10</a:t>
              </a:r>
            </a:p>
          </p:txBody>
        </p:sp>
      </p:grpSp>
      <p:grpSp>
        <p:nvGrpSpPr>
          <p:cNvPr id="782" name="Cookie 11">
            <a:extLst>
              <a:ext uri="{FF2B5EF4-FFF2-40B4-BE49-F238E27FC236}">
                <a16:creationId xmlns="" xmlns:a16="http://schemas.microsoft.com/office/drawing/2014/main" id="{B5844018-F643-8A42-8316-FF4E8F5BB40A}"/>
              </a:ext>
            </a:extLst>
          </p:cNvPr>
          <p:cNvGrpSpPr/>
          <p:nvPr/>
        </p:nvGrpSpPr>
        <p:grpSpPr>
          <a:xfrm>
            <a:off x="7452097" y="188020"/>
            <a:ext cx="841779" cy="753856"/>
            <a:chOff x="136599" y="218672"/>
            <a:chExt cx="890831" cy="815340"/>
          </a:xfrm>
        </p:grpSpPr>
        <p:pic>
          <p:nvPicPr>
            <p:cNvPr id="783" name="Grafik 106">
              <a:extLst>
                <a:ext uri="{FF2B5EF4-FFF2-40B4-BE49-F238E27FC236}">
                  <a16:creationId xmlns="" xmlns:a16="http://schemas.microsoft.com/office/drawing/2014/main" id="{7403A937-82DC-4C49-82D0-8F61D723F7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84" name="Content Placeholder 5">
              <a:extLst>
                <a:ext uri="{FF2B5EF4-FFF2-40B4-BE49-F238E27FC236}">
                  <a16:creationId xmlns="" xmlns:a16="http://schemas.microsoft.com/office/drawing/2014/main" id="{46DBF92C-BF82-D547-B707-B9A76CEB05BF}"/>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11</a:t>
              </a:r>
            </a:p>
          </p:txBody>
        </p:sp>
      </p:grpSp>
      <p:grpSp>
        <p:nvGrpSpPr>
          <p:cNvPr id="785" name="Cookie 12">
            <a:extLst>
              <a:ext uri="{FF2B5EF4-FFF2-40B4-BE49-F238E27FC236}">
                <a16:creationId xmlns="" xmlns:a16="http://schemas.microsoft.com/office/drawing/2014/main" id="{3EA11EA3-8AA5-A044-B41B-8D17B45F6155}"/>
              </a:ext>
            </a:extLst>
          </p:cNvPr>
          <p:cNvGrpSpPr/>
          <p:nvPr/>
        </p:nvGrpSpPr>
        <p:grpSpPr>
          <a:xfrm>
            <a:off x="176465" y="771496"/>
            <a:ext cx="851913" cy="753856"/>
            <a:chOff x="125874" y="218672"/>
            <a:chExt cx="901556" cy="815340"/>
          </a:xfrm>
        </p:grpSpPr>
        <p:pic>
          <p:nvPicPr>
            <p:cNvPr id="786" name="Grafik 121">
              <a:extLst>
                <a:ext uri="{FF2B5EF4-FFF2-40B4-BE49-F238E27FC236}">
                  <a16:creationId xmlns="" xmlns:a16="http://schemas.microsoft.com/office/drawing/2014/main" id="{0D577426-A737-4C49-9912-33897DABAE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87" name="Content Placeholder 5">
              <a:extLst>
                <a:ext uri="{FF2B5EF4-FFF2-40B4-BE49-F238E27FC236}">
                  <a16:creationId xmlns="" xmlns:a16="http://schemas.microsoft.com/office/drawing/2014/main" id="{BB89C80E-5DC8-5F47-A047-336E3FED9015}"/>
                </a:ext>
              </a:extLst>
            </p:cNvPr>
            <p:cNvSpPr txBox="1">
              <a:spLocks/>
            </p:cNvSpPr>
            <p:nvPr/>
          </p:nvSpPr>
          <p:spPr>
            <a:xfrm>
              <a:off x="125874" y="726528"/>
              <a:ext cx="235929"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12</a:t>
              </a:r>
            </a:p>
          </p:txBody>
        </p:sp>
      </p:grpSp>
      <p:grpSp>
        <p:nvGrpSpPr>
          <p:cNvPr id="788" name="Cookie 13">
            <a:extLst>
              <a:ext uri="{FF2B5EF4-FFF2-40B4-BE49-F238E27FC236}">
                <a16:creationId xmlns="" xmlns:a16="http://schemas.microsoft.com/office/drawing/2014/main" id="{CFEF9DE6-171E-5240-85A8-7DDD53B7C9B5}"/>
              </a:ext>
            </a:extLst>
          </p:cNvPr>
          <p:cNvGrpSpPr/>
          <p:nvPr/>
        </p:nvGrpSpPr>
        <p:grpSpPr>
          <a:xfrm>
            <a:off x="915327" y="771496"/>
            <a:ext cx="841779" cy="753856"/>
            <a:chOff x="136599" y="218672"/>
            <a:chExt cx="890831" cy="815340"/>
          </a:xfrm>
        </p:grpSpPr>
        <p:pic>
          <p:nvPicPr>
            <p:cNvPr id="789" name="Grafik 126">
              <a:extLst>
                <a:ext uri="{FF2B5EF4-FFF2-40B4-BE49-F238E27FC236}">
                  <a16:creationId xmlns="" xmlns:a16="http://schemas.microsoft.com/office/drawing/2014/main" id="{CF78BAD9-D853-304C-86BF-304999E1D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794" name="Content Placeholder 5">
              <a:extLst>
                <a:ext uri="{FF2B5EF4-FFF2-40B4-BE49-F238E27FC236}">
                  <a16:creationId xmlns="" xmlns:a16="http://schemas.microsoft.com/office/drawing/2014/main" id="{AB801854-5E8B-6242-9A50-CB8CD21A8102}"/>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13</a:t>
              </a:r>
            </a:p>
          </p:txBody>
        </p:sp>
      </p:grpSp>
      <p:grpSp>
        <p:nvGrpSpPr>
          <p:cNvPr id="800" name="Cookie 14">
            <a:extLst>
              <a:ext uri="{FF2B5EF4-FFF2-40B4-BE49-F238E27FC236}">
                <a16:creationId xmlns="" xmlns:a16="http://schemas.microsoft.com/office/drawing/2014/main" id="{1E1A7BE8-40EF-8E45-8F76-D8D5E5C0ECB5}"/>
              </a:ext>
            </a:extLst>
          </p:cNvPr>
          <p:cNvGrpSpPr/>
          <p:nvPr/>
        </p:nvGrpSpPr>
        <p:grpSpPr>
          <a:xfrm>
            <a:off x="1644054" y="771496"/>
            <a:ext cx="841779" cy="753856"/>
            <a:chOff x="136599" y="218672"/>
            <a:chExt cx="890831" cy="815340"/>
          </a:xfrm>
        </p:grpSpPr>
        <p:pic>
          <p:nvPicPr>
            <p:cNvPr id="801" name="Grafik 131">
              <a:extLst>
                <a:ext uri="{FF2B5EF4-FFF2-40B4-BE49-F238E27FC236}">
                  <a16:creationId xmlns="" xmlns:a16="http://schemas.microsoft.com/office/drawing/2014/main" id="{283FB7FB-ED43-E84D-B2AF-CC66B1C225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02" name="Content Placeholder 5">
              <a:extLst>
                <a:ext uri="{FF2B5EF4-FFF2-40B4-BE49-F238E27FC236}">
                  <a16:creationId xmlns="" xmlns:a16="http://schemas.microsoft.com/office/drawing/2014/main" id="{7821F500-216A-384B-8360-BF7C5061312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14</a:t>
              </a:r>
            </a:p>
          </p:txBody>
        </p:sp>
      </p:grpSp>
      <p:grpSp>
        <p:nvGrpSpPr>
          <p:cNvPr id="803" name="Cookie 15">
            <a:extLst>
              <a:ext uri="{FF2B5EF4-FFF2-40B4-BE49-F238E27FC236}">
                <a16:creationId xmlns="" xmlns:a16="http://schemas.microsoft.com/office/drawing/2014/main" id="{F46B6FE8-561E-8A47-B06B-AF3953A7760D}"/>
              </a:ext>
            </a:extLst>
          </p:cNvPr>
          <p:cNvGrpSpPr/>
          <p:nvPr/>
        </p:nvGrpSpPr>
        <p:grpSpPr>
          <a:xfrm>
            <a:off x="2372781" y="771496"/>
            <a:ext cx="841779" cy="753856"/>
            <a:chOff x="136599" y="218672"/>
            <a:chExt cx="890831" cy="815340"/>
          </a:xfrm>
        </p:grpSpPr>
        <p:pic>
          <p:nvPicPr>
            <p:cNvPr id="804" name="Grafik 136">
              <a:extLst>
                <a:ext uri="{FF2B5EF4-FFF2-40B4-BE49-F238E27FC236}">
                  <a16:creationId xmlns="" xmlns:a16="http://schemas.microsoft.com/office/drawing/2014/main" id="{F518A741-2777-8A4D-97FD-4490E6BB4E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05" name="Content Placeholder 5">
              <a:extLst>
                <a:ext uri="{FF2B5EF4-FFF2-40B4-BE49-F238E27FC236}">
                  <a16:creationId xmlns="" xmlns:a16="http://schemas.microsoft.com/office/drawing/2014/main" id="{B21F8E61-068B-DC49-AB53-82F5798CAA6D}"/>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15</a:t>
              </a:r>
            </a:p>
          </p:txBody>
        </p:sp>
      </p:grpSp>
      <p:grpSp>
        <p:nvGrpSpPr>
          <p:cNvPr id="806" name="Cookie 16">
            <a:extLst>
              <a:ext uri="{FF2B5EF4-FFF2-40B4-BE49-F238E27FC236}">
                <a16:creationId xmlns="" xmlns:a16="http://schemas.microsoft.com/office/drawing/2014/main" id="{6C034AD7-0D3D-CD48-B34E-7E7BF90457B1}"/>
              </a:ext>
            </a:extLst>
          </p:cNvPr>
          <p:cNvGrpSpPr/>
          <p:nvPr/>
        </p:nvGrpSpPr>
        <p:grpSpPr>
          <a:xfrm>
            <a:off x="3101508" y="771496"/>
            <a:ext cx="841779" cy="753856"/>
            <a:chOff x="136599" y="218672"/>
            <a:chExt cx="890831" cy="815340"/>
          </a:xfrm>
        </p:grpSpPr>
        <p:pic>
          <p:nvPicPr>
            <p:cNvPr id="807" name="Grafik 141">
              <a:extLst>
                <a:ext uri="{FF2B5EF4-FFF2-40B4-BE49-F238E27FC236}">
                  <a16:creationId xmlns="" xmlns:a16="http://schemas.microsoft.com/office/drawing/2014/main" id="{745A3A74-ECF5-4745-B4B2-8B9ECB888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08" name="Content Placeholder 5">
              <a:extLst>
                <a:ext uri="{FF2B5EF4-FFF2-40B4-BE49-F238E27FC236}">
                  <a16:creationId xmlns="" xmlns:a16="http://schemas.microsoft.com/office/drawing/2014/main" id="{4EF77ADD-3DD8-F94F-91FE-1A13C0723E7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16</a:t>
              </a:r>
            </a:p>
          </p:txBody>
        </p:sp>
      </p:grpSp>
      <p:grpSp>
        <p:nvGrpSpPr>
          <p:cNvPr id="809" name="Cookie 17">
            <a:extLst>
              <a:ext uri="{FF2B5EF4-FFF2-40B4-BE49-F238E27FC236}">
                <a16:creationId xmlns="" xmlns:a16="http://schemas.microsoft.com/office/drawing/2014/main" id="{A584D234-083C-8D42-BEF4-E28480CFCCFA}"/>
              </a:ext>
            </a:extLst>
          </p:cNvPr>
          <p:cNvGrpSpPr/>
          <p:nvPr/>
        </p:nvGrpSpPr>
        <p:grpSpPr>
          <a:xfrm>
            <a:off x="3830235" y="771496"/>
            <a:ext cx="841779" cy="753856"/>
            <a:chOff x="136599" y="218672"/>
            <a:chExt cx="890831" cy="815340"/>
          </a:xfrm>
        </p:grpSpPr>
        <p:pic>
          <p:nvPicPr>
            <p:cNvPr id="810" name="Grafik 146">
              <a:extLst>
                <a:ext uri="{FF2B5EF4-FFF2-40B4-BE49-F238E27FC236}">
                  <a16:creationId xmlns="" xmlns:a16="http://schemas.microsoft.com/office/drawing/2014/main" id="{C0900AFA-6EA8-8142-9DA4-586ADFD719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15" name="Content Placeholder 5">
              <a:extLst>
                <a:ext uri="{FF2B5EF4-FFF2-40B4-BE49-F238E27FC236}">
                  <a16:creationId xmlns="" xmlns:a16="http://schemas.microsoft.com/office/drawing/2014/main" id="{18D6AB22-77B9-614D-8045-A91E02BFB71B}"/>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17</a:t>
              </a:r>
            </a:p>
          </p:txBody>
        </p:sp>
      </p:grpSp>
      <p:grpSp>
        <p:nvGrpSpPr>
          <p:cNvPr id="820" name="Cookie 18">
            <a:extLst>
              <a:ext uri="{FF2B5EF4-FFF2-40B4-BE49-F238E27FC236}">
                <a16:creationId xmlns="" xmlns:a16="http://schemas.microsoft.com/office/drawing/2014/main" id="{7C0AEA5D-93BC-5F47-94F2-B077872EA090}"/>
              </a:ext>
            </a:extLst>
          </p:cNvPr>
          <p:cNvGrpSpPr/>
          <p:nvPr/>
        </p:nvGrpSpPr>
        <p:grpSpPr>
          <a:xfrm>
            <a:off x="4558962" y="771496"/>
            <a:ext cx="841779" cy="753856"/>
            <a:chOff x="136599" y="218672"/>
            <a:chExt cx="890831" cy="815340"/>
          </a:xfrm>
        </p:grpSpPr>
        <p:pic>
          <p:nvPicPr>
            <p:cNvPr id="830" name="Grafik 151">
              <a:extLst>
                <a:ext uri="{FF2B5EF4-FFF2-40B4-BE49-F238E27FC236}">
                  <a16:creationId xmlns="" xmlns:a16="http://schemas.microsoft.com/office/drawing/2014/main" id="{F8D7CF38-9BBD-FE4D-A297-D749FAB68C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36" name="Content Placeholder 5">
              <a:extLst>
                <a:ext uri="{FF2B5EF4-FFF2-40B4-BE49-F238E27FC236}">
                  <a16:creationId xmlns="" xmlns:a16="http://schemas.microsoft.com/office/drawing/2014/main" id="{6F5A8C13-30A9-F048-8412-5BDD2CA0DC9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18</a:t>
              </a:r>
            </a:p>
          </p:txBody>
        </p:sp>
      </p:grpSp>
      <p:grpSp>
        <p:nvGrpSpPr>
          <p:cNvPr id="847" name="Cookie 19">
            <a:extLst>
              <a:ext uri="{FF2B5EF4-FFF2-40B4-BE49-F238E27FC236}">
                <a16:creationId xmlns="" xmlns:a16="http://schemas.microsoft.com/office/drawing/2014/main" id="{9BFFCFCB-58BA-A748-8007-013F82A24FE0}"/>
              </a:ext>
            </a:extLst>
          </p:cNvPr>
          <p:cNvGrpSpPr/>
          <p:nvPr/>
        </p:nvGrpSpPr>
        <p:grpSpPr>
          <a:xfrm>
            <a:off x="5287689" y="771496"/>
            <a:ext cx="841779" cy="753856"/>
            <a:chOff x="136599" y="218672"/>
            <a:chExt cx="890831" cy="815340"/>
          </a:xfrm>
        </p:grpSpPr>
        <p:pic>
          <p:nvPicPr>
            <p:cNvPr id="848" name="Grafik 156">
              <a:extLst>
                <a:ext uri="{FF2B5EF4-FFF2-40B4-BE49-F238E27FC236}">
                  <a16:creationId xmlns="" xmlns:a16="http://schemas.microsoft.com/office/drawing/2014/main" id="{58A4C1E4-253D-8A46-AE75-FC377EC459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53" name="Content Placeholder 5">
              <a:extLst>
                <a:ext uri="{FF2B5EF4-FFF2-40B4-BE49-F238E27FC236}">
                  <a16:creationId xmlns="" xmlns:a16="http://schemas.microsoft.com/office/drawing/2014/main" id="{F0F2BFEC-9EEA-094F-8A86-6478A3FB448D}"/>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19</a:t>
              </a:r>
            </a:p>
          </p:txBody>
        </p:sp>
      </p:grpSp>
      <p:grpSp>
        <p:nvGrpSpPr>
          <p:cNvPr id="859" name="Cookie 20">
            <a:extLst>
              <a:ext uri="{FF2B5EF4-FFF2-40B4-BE49-F238E27FC236}">
                <a16:creationId xmlns="" xmlns:a16="http://schemas.microsoft.com/office/drawing/2014/main" id="{CD01B506-D999-7843-9161-2D71A4B272B8}"/>
              </a:ext>
            </a:extLst>
          </p:cNvPr>
          <p:cNvGrpSpPr/>
          <p:nvPr/>
        </p:nvGrpSpPr>
        <p:grpSpPr>
          <a:xfrm>
            <a:off x="6016416" y="771496"/>
            <a:ext cx="841779" cy="753856"/>
            <a:chOff x="136599" y="218672"/>
            <a:chExt cx="890831" cy="815340"/>
          </a:xfrm>
        </p:grpSpPr>
        <p:pic>
          <p:nvPicPr>
            <p:cNvPr id="864" name="Grafik 161">
              <a:extLst>
                <a:ext uri="{FF2B5EF4-FFF2-40B4-BE49-F238E27FC236}">
                  <a16:creationId xmlns="" xmlns:a16="http://schemas.microsoft.com/office/drawing/2014/main" id="{7D83AE12-B1AD-FC45-8055-4906C3212D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65" name="Content Placeholder 5">
              <a:extLst>
                <a:ext uri="{FF2B5EF4-FFF2-40B4-BE49-F238E27FC236}">
                  <a16:creationId xmlns="" xmlns:a16="http://schemas.microsoft.com/office/drawing/2014/main" id="{AB37194D-AC27-2945-B728-5FA3AD9669D7}"/>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20</a:t>
              </a:r>
            </a:p>
          </p:txBody>
        </p:sp>
      </p:grpSp>
      <p:grpSp>
        <p:nvGrpSpPr>
          <p:cNvPr id="866" name="Cookie 21">
            <a:extLst>
              <a:ext uri="{FF2B5EF4-FFF2-40B4-BE49-F238E27FC236}">
                <a16:creationId xmlns="" xmlns:a16="http://schemas.microsoft.com/office/drawing/2014/main" id="{F7FB8063-AF80-A94E-87BB-D62055A97573}"/>
              </a:ext>
            </a:extLst>
          </p:cNvPr>
          <p:cNvGrpSpPr/>
          <p:nvPr/>
        </p:nvGrpSpPr>
        <p:grpSpPr>
          <a:xfrm>
            <a:off x="6745143" y="771496"/>
            <a:ext cx="841779" cy="753856"/>
            <a:chOff x="136599" y="218672"/>
            <a:chExt cx="890831" cy="815340"/>
          </a:xfrm>
        </p:grpSpPr>
        <p:pic>
          <p:nvPicPr>
            <p:cNvPr id="867" name="Grafik 166">
              <a:extLst>
                <a:ext uri="{FF2B5EF4-FFF2-40B4-BE49-F238E27FC236}">
                  <a16:creationId xmlns="" xmlns:a16="http://schemas.microsoft.com/office/drawing/2014/main" id="{441FA818-5472-1540-8232-83204C87A8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68" name="Content Placeholder 5">
              <a:extLst>
                <a:ext uri="{FF2B5EF4-FFF2-40B4-BE49-F238E27FC236}">
                  <a16:creationId xmlns="" xmlns:a16="http://schemas.microsoft.com/office/drawing/2014/main" id="{F3B79191-4FC1-D141-80F1-BC93AAD59FB6}"/>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21</a:t>
              </a:r>
            </a:p>
          </p:txBody>
        </p:sp>
      </p:grpSp>
      <p:grpSp>
        <p:nvGrpSpPr>
          <p:cNvPr id="869" name="Cookie 22">
            <a:extLst>
              <a:ext uri="{FF2B5EF4-FFF2-40B4-BE49-F238E27FC236}">
                <a16:creationId xmlns="" xmlns:a16="http://schemas.microsoft.com/office/drawing/2014/main" id="{C86E7441-E94C-204B-91B7-845F2AB33A2A}"/>
              </a:ext>
            </a:extLst>
          </p:cNvPr>
          <p:cNvGrpSpPr/>
          <p:nvPr/>
        </p:nvGrpSpPr>
        <p:grpSpPr>
          <a:xfrm>
            <a:off x="7473867" y="771496"/>
            <a:ext cx="841779" cy="753856"/>
            <a:chOff x="136599" y="218672"/>
            <a:chExt cx="890831" cy="815340"/>
          </a:xfrm>
        </p:grpSpPr>
        <p:pic>
          <p:nvPicPr>
            <p:cNvPr id="870" name="Grafik 171">
              <a:extLst>
                <a:ext uri="{FF2B5EF4-FFF2-40B4-BE49-F238E27FC236}">
                  <a16:creationId xmlns="" xmlns:a16="http://schemas.microsoft.com/office/drawing/2014/main" id="{835A1416-572D-7846-B43C-92E90C5132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76" name="Content Placeholder 5">
              <a:extLst>
                <a:ext uri="{FF2B5EF4-FFF2-40B4-BE49-F238E27FC236}">
                  <a16:creationId xmlns="" xmlns:a16="http://schemas.microsoft.com/office/drawing/2014/main" id="{1A842E76-9815-B64A-97FB-2EBCECC9A97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22</a:t>
              </a:r>
            </a:p>
          </p:txBody>
        </p:sp>
      </p:grpSp>
      <p:grpSp>
        <p:nvGrpSpPr>
          <p:cNvPr id="882" name="Cookie 23">
            <a:extLst>
              <a:ext uri="{FF2B5EF4-FFF2-40B4-BE49-F238E27FC236}">
                <a16:creationId xmlns="" xmlns:a16="http://schemas.microsoft.com/office/drawing/2014/main" id="{7A1C9EA3-9121-EE48-AED2-C871CB529C0C}"/>
              </a:ext>
            </a:extLst>
          </p:cNvPr>
          <p:cNvGrpSpPr/>
          <p:nvPr/>
        </p:nvGrpSpPr>
        <p:grpSpPr>
          <a:xfrm>
            <a:off x="8208598" y="771496"/>
            <a:ext cx="841779" cy="753856"/>
            <a:chOff x="136599" y="218672"/>
            <a:chExt cx="890831" cy="815340"/>
          </a:xfrm>
        </p:grpSpPr>
        <p:pic>
          <p:nvPicPr>
            <p:cNvPr id="883" name="Grafik 176">
              <a:extLst>
                <a:ext uri="{FF2B5EF4-FFF2-40B4-BE49-F238E27FC236}">
                  <a16:creationId xmlns="" xmlns:a16="http://schemas.microsoft.com/office/drawing/2014/main" id="{8EDAB870-F3BD-3045-A155-A9E3600346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84" name="Content Placeholder 5">
              <a:extLst>
                <a:ext uri="{FF2B5EF4-FFF2-40B4-BE49-F238E27FC236}">
                  <a16:creationId xmlns="" xmlns:a16="http://schemas.microsoft.com/office/drawing/2014/main" id="{651885EA-C3FB-E64D-83DA-6076448354F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23</a:t>
              </a:r>
            </a:p>
          </p:txBody>
        </p:sp>
      </p:grpSp>
      <p:grpSp>
        <p:nvGrpSpPr>
          <p:cNvPr id="885" name="Cookie 24">
            <a:extLst>
              <a:ext uri="{FF2B5EF4-FFF2-40B4-BE49-F238E27FC236}">
                <a16:creationId xmlns="" xmlns:a16="http://schemas.microsoft.com/office/drawing/2014/main" id="{C46A3243-127C-A549-BA76-AF7AB906AE98}"/>
              </a:ext>
            </a:extLst>
          </p:cNvPr>
          <p:cNvGrpSpPr/>
          <p:nvPr/>
        </p:nvGrpSpPr>
        <p:grpSpPr>
          <a:xfrm>
            <a:off x="195307" y="1354972"/>
            <a:ext cx="841779" cy="753856"/>
            <a:chOff x="136599" y="218672"/>
            <a:chExt cx="890831" cy="815340"/>
          </a:xfrm>
        </p:grpSpPr>
        <p:pic>
          <p:nvPicPr>
            <p:cNvPr id="886" name="Grafik 181">
              <a:extLst>
                <a:ext uri="{FF2B5EF4-FFF2-40B4-BE49-F238E27FC236}">
                  <a16:creationId xmlns="" xmlns:a16="http://schemas.microsoft.com/office/drawing/2014/main" id="{E738A0A5-CA02-1F41-8FE6-A862CB6E08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87" name="Content Placeholder 5">
              <a:extLst>
                <a:ext uri="{FF2B5EF4-FFF2-40B4-BE49-F238E27FC236}">
                  <a16:creationId xmlns="" xmlns:a16="http://schemas.microsoft.com/office/drawing/2014/main" id="{CFD76662-2ED0-044F-B597-5F8376E261A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24</a:t>
              </a:r>
            </a:p>
          </p:txBody>
        </p:sp>
      </p:grpSp>
      <p:grpSp>
        <p:nvGrpSpPr>
          <p:cNvPr id="888" name="Cookie 25">
            <a:extLst>
              <a:ext uri="{FF2B5EF4-FFF2-40B4-BE49-F238E27FC236}">
                <a16:creationId xmlns="" xmlns:a16="http://schemas.microsoft.com/office/drawing/2014/main" id="{AEB92483-5AF9-724A-935C-37401A094795}"/>
              </a:ext>
            </a:extLst>
          </p:cNvPr>
          <p:cNvGrpSpPr/>
          <p:nvPr/>
        </p:nvGrpSpPr>
        <p:grpSpPr>
          <a:xfrm>
            <a:off x="924034" y="1354972"/>
            <a:ext cx="841779" cy="753856"/>
            <a:chOff x="136599" y="218672"/>
            <a:chExt cx="890831" cy="815340"/>
          </a:xfrm>
        </p:grpSpPr>
        <p:pic>
          <p:nvPicPr>
            <p:cNvPr id="889" name="Grafik 186">
              <a:extLst>
                <a:ext uri="{FF2B5EF4-FFF2-40B4-BE49-F238E27FC236}">
                  <a16:creationId xmlns="" xmlns:a16="http://schemas.microsoft.com/office/drawing/2014/main" id="{F97D9504-F7AA-064F-A68E-ECECD7E8B4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90" name="Content Placeholder 5">
              <a:extLst>
                <a:ext uri="{FF2B5EF4-FFF2-40B4-BE49-F238E27FC236}">
                  <a16:creationId xmlns="" xmlns:a16="http://schemas.microsoft.com/office/drawing/2014/main" id="{DA698E2A-E769-F947-BC40-B7531AA97814}"/>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25</a:t>
              </a:r>
            </a:p>
          </p:txBody>
        </p:sp>
      </p:grpSp>
      <p:grpSp>
        <p:nvGrpSpPr>
          <p:cNvPr id="891" name="Cookie 26">
            <a:extLst>
              <a:ext uri="{FF2B5EF4-FFF2-40B4-BE49-F238E27FC236}">
                <a16:creationId xmlns="" xmlns:a16="http://schemas.microsoft.com/office/drawing/2014/main" id="{2CFFA054-10A7-F944-BBC1-75F5AEFACE8D}"/>
              </a:ext>
            </a:extLst>
          </p:cNvPr>
          <p:cNvGrpSpPr/>
          <p:nvPr/>
        </p:nvGrpSpPr>
        <p:grpSpPr>
          <a:xfrm>
            <a:off x="1652761" y="1354972"/>
            <a:ext cx="841779" cy="753856"/>
            <a:chOff x="136599" y="218672"/>
            <a:chExt cx="890831" cy="815340"/>
          </a:xfrm>
        </p:grpSpPr>
        <p:pic>
          <p:nvPicPr>
            <p:cNvPr id="892" name="Grafik 191">
              <a:extLst>
                <a:ext uri="{FF2B5EF4-FFF2-40B4-BE49-F238E27FC236}">
                  <a16:creationId xmlns="" xmlns:a16="http://schemas.microsoft.com/office/drawing/2014/main" id="{F326B9D5-A71F-2A4B-9E2B-536C184939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93" name="Content Placeholder 5">
              <a:extLst>
                <a:ext uri="{FF2B5EF4-FFF2-40B4-BE49-F238E27FC236}">
                  <a16:creationId xmlns="" xmlns:a16="http://schemas.microsoft.com/office/drawing/2014/main" id="{77A6EDF0-F460-0041-AF29-A8245C8B3142}"/>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26</a:t>
              </a:r>
            </a:p>
          </p:txBody>
        </p:sp>
      </p:grpSp>
      <p:grpSp>
        <p:nvGrpSpPr>
          <p:cNvPr id="894" name="Cookie 27">
            <a:extLst>
              <a:ext uri="{FF2B5EF4-FFF2-40B4-BE49-F238E27FC236}">
                <a16:creationId xmlns="" xmlns:a16="http://schemas.microsoft.com/office/drawing/2014/main" id="{6A1CB106-5CFF-8A40-BCC1-374FC82CB5AB}"/>
              </a:ext>
            </a:extLst>
          </p:cNvPr>
          <p:cNvGrpSpPr/>
          <p:nvPr/>
        </p:nvGrpSpPr>
        <p:grpSpPr>
          <a:xfrm>
            <a:off x="2381488" y="1354972"/>
            <a:ext cx="841779" cy="753856"/>
            <a:chOff x="136599" y="218672"/>
            <a:chExt cx="890831" cy="815340"/>
          </a:xfrm>
        </p:grpSpPr>
        <p:pic>
          <p:nvPicPr>
            <p:cNvPr id="895" name="Grafik 196">
              <a:extLst>
                <a:ext uri="{FF2B5EF4-FFF2-40B4-BE49-F238E27FC236}">
                  <a16:creationId xmlns="" xmlns:a16="http://schemas.microsoft.com/office/drawing/2014/main" id="{10D0E00E-16A0-9545-A027-6038AFFAE0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96" name="Content Placeholder 5">
              <a:extLst>
                <a:ext uri="{FF2B5EF4-FFF2-40B4-BE49-F238E27FC236}">
                  <a16:creationId xmlns="" xmlns:a16="http://schemas.microsoft.com/office/drawing/2014/main" id="{B8CC45E0-3DD1-CA4C-9B32-0E9700C87964}"/>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27</a:t>
              </a:r>
            </a:p>
          </p:txBody>
        </p:sp>
      </p:grpSp>
      <p:grpSp>
        <p:nvGrpSpPr>
          <p:cNvPr id="897" name="Cookie 28">
            <a:extLst>
              <a:ext uri="{FF2B5EF4-FFF2-40B4-BE49-F238E27FC236}">
                <a16:creationId xmlns="" xmlns:a16="http://schemas.microsoft.com/office/drawing/2014/main" id="{667A1485-05BC-924E-B4D6-2A1E4CACC32B}"/>
              </a:ext>
            </a:extLst>
          </p:cNvPr>
          <p:cNvGrpSpPr/>
          <p:nvPr/>
        </p:nvGrpSpPr>
        <p:grpSpPr>
          <a:xfrm>
            <a:off x="3110215" y="1354972"/>
            <a:ext cx="841779" cy="753856"/>
            <a:chOff x="136599" y="218672"/>
            <a:chExt cx="890831" cy="815340"/>
          </a:xfrm>
        </p:grpSpPr>
        <p:pic>
          <p:nvPicPr>
            <p:cNvPr id="898" name="Grafik 201">
              <a:extLst>
                <a:ext uri="{FF2B5EF4-FFF2-40B4-BE49-F238E27FC236}">
                  <a16:creationId xmlns="" xmlns:a16="http://schemas.microsoft.com/office/drawing/2014/main" id="{0FC6004F-43EE-F244-8B16-9BB7D3A32C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899" name="Content Placeholder 5">
              <a:extLst>
                <a:ext uri="{FF2B5EF4-FFF2-40B4-BE49-F238E27FC236}">
                  <a16:creationId xmlns="" xmlns:a16="http://schemas.microsoft.com/office/drawing/2014/main" id="{91FEF591-4D1C-2B4C-A063-9D12331F88B0}"/>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28</a:t>
              </a:r>
            </a:p>
          </p:txBody>
        </p:sp>
      </p:grpSp>
      <p:grpSp>
        <p:nvGrpSpPr>
          <p:cNvPr id="900" name="Cookie 29">
            <a:extLst>
              <a:ext uri="{FF2B5EF4-FFF2-40B4-BE49-F238E27FC236}">
                <a16:creationId xmlns="" xmlns:a16="http://schemas.microsoft.com/office/drawing/2014/main" id="{AE21F1C5-ECD3-DE47-A6A6-42EDA71DB7B1}"/>
              </a:ext>
            </a:extLst>
          </p:cNvPr>
          <p:cNvGrpSpPr/>
          <p:nvPr/>
        </p:nvGrpSpPr>
        <p:grpSpPr>
          <a:xfrm>
            <a:off x="3838942" y="1354972"/>
            <a:ext cx="841779" cy="753856"/>
            <a:chOff x="136599" y="218672"/>
            <a:chExt cx="890831" cy="815340"/>
          </a:xfrm>
        </p:grpSpPr>
        <p:pic>
          <p:nvPicPr>
            <p:cNvPr id="901" name="Grafik 206">
              <a:extLst>
                <a:ext uri="{FF2B5EF4-FFF2-40B4-BE49-F238E27FC236}">
                  <a16:creationId xmlns="" xmlns:a16="http://schemas.microsoft.com/office/drawing/2014/main" id="{52FFF46C-DBBF-374A-85B8-15EFE6D360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02" name="Content Placeholder 5">
              <a:extLst>
                <a:ext uri="{FF2B5EF4-FFF2-40B4-BE49-F238E27FC236}">
                  <a16:creationId xmlns="" xmlns:a16="http://schemas.microsoft.com/office/drawing/2014/main" id="{E2FABDB6-D478-DD44-AA22-C57676B18C8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29</a:t>
              </a:r>
            </a:p>
          </p:txBody>
        </p:sp>
      </p:grpSp>
      <p:grpSp>
        <p:nvGrpSpPr>
          <p:cNvPr id="903" name="Cookie 30">
            <a:extLst>
              <a:ext uri="{FF2B5EF4-FFF2-40B4-BE49-F238E27FC236}">
                <a16:creationId xmlns="" xmlns:a16="http://schemas.microsoft.com/office/drawing/2014/main" id="{36BBEFF1-F4DF-1747-BB8C-BFD9838429EF}"/>
              </a:ext>
            </a:extLst>
          </p:cNvPr>
          <p:cNvGrpSpPr/>
          <p:nvPr/>
        </p:nvGrpSpPr>
        <p:grpSpPr>
          <a:xfrm>
            <a:off x="4567669" y="1354972"/>
            <a:ext cx="841779" cy="753856"/>
            <a:chOff x="136599" y="218672"/>
            <a:chExt cx="890831" cy="815340"/>
          </a:xfrm>
        </p:grpSpPr>
        <p:pic>
          <p:nvPicPr>
            <p:cNvPr id="904" name="Grafik 211">
              <a:extLst>
                <a:ext uri="{FF2B5EF4-FFF2-40B4-BE49-F238E27FC236}">
                  <a16:creationId xmlns="" xmlns:a16="http://schemas.microsoft.com/office/drawing/2014/main" id="{6AF56D13-8ACA-C045-BF9E-849A8F807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05" name="Content Placeholder 5">
              <a:extLst>
                <a:ext uri="{FF2B5EF4-FFF2-40B4-BE49-F238E27FC236}">
                  <a16:creationId xmlns="" xmlns:a16="http://schemas.microsoft.com/office/drawing/2014/main" id="{B8F93385-D2F8-F843-B8EE-3A477419B5C1}"/>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30</a:t>
              </a:r>
            </a:p>
          </p:txBody>
        </p:sp>
      </p:grpSp>
      <p:grpSp>
        <p:nvGrpSpPr>
          <p:cNvPr id="906" name="Cookie 31">
            <a:extLst>
              <a:ext uri="{FF2B5EF4-FFF2-40B4-BE49-F238E27FC236}">
                <a16:creationId xmlns="" xmlns:a16="http://schemas.microsoft.com/office/drawing/2014/main" id="{D81B750F-FFE6-7F4D-AFB9-5FE00797B338}"/>
              </a:ext>
            </a:extLst>
          </p:cNvPr>
          <p:cNvGrpSpPr/>
          <p:nvPr/>
        </p:nvGrpSpPr>
        <p:grpSpPr>
          <a:xfrm>
            <a:off x="5296396" y="1354972"/>
            <a:ext cx="841779" cy="753856"/>
            <a:chOff x="136599" y="218672"/>
            <a:chExt cx="890831" cy="815340"/>
          </a:xfrm>
        </p:grpSpPr>
        <p:pic>
          <p:nvPicPr>
            <p:cNvPr id="907" name="Grafik 216">
              <a:extLst>
                <a:ext uri="{FF2B5EF4-FFF2-40B4-BE49-F238E27FC236}">
                  <a16:creationId xmlns="" xmlns:a16="http://schemas.microsoft.com/office/drawing/2014/main" id="{4B7223C1-4282-A048-8A89-F91CB50E3B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08" name="Content Placeholder 5">
              <a:extLst>
                <a:ext uri="{FF2B5EF4-FFF2-40B4-BE49-F238E27FC236}">
                  <a16:creationId xmlns="" xmlns:a16="http://schemas.microsoft.com/office/drawing/2014/main" id="{6D4CCC6A-4AF0-1543-903E-5C6B80C1D73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31</a:t>
              </a:r>
            </a:p>
          </p:txBody>
        </p:sp>
      </p:grpSp>
      <p:grpSp>
        <p:nvGrpSpPr>
          <p:cNvPr id="909" name="Cookie 32">
            <a:extLst>
              <a:ext uri="{FF2B5EF4-FFF2-40B4-BE49-F238E27FC236}">
                <a16:creationId xmlns="" xmlns:a16="http://schemas.microsoft.com/office/drawing/2014/main" id="{1FFCD956-B98D-994E-A9A2-CDE044B603E7}"/>
              </a:ext>
            </a:extLst>
          </p:cNvPr>
          <p:cNvGrpSpPr/>
          <p:nvPr/>
        </p:nvGrpSpPr>
        <p:grpSpPr>
          <a:xfrm>
            <a:off x="6025123" y="1354972"/>
            <a:ext cx="841779" cy="753856"/>
            <a:chOff x="136599" y="218672"/>
            <a:chExt cx="890831" cy="815340"/>
          </a:xfrm>
        </p:grpSpPr>
        <p:pic>
          <p:nvPicPr>
            <p:cNvPr id="910" name="Grafik 221">
              <a:extLst>
                <a:ext uri="{FF2B5EF4-FFF2-40B4-BE49-F238E27FC236}">
                  <a16:creationId xmlns="" xmlns:a16="http://schemas.microsoft.com/office/drawing/2014/main" id="{70F194DA-C709-F34F-B50E-97269ECFF6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11" name="Content Placeholder 5">
              <a:extLst>
                <a:ext uri="{FF2B5EF4-FFF2-40B4-BE49-F238E27FC236}">
                  <a16:creationId xmlns="" xmlns:a16="http://schemas.microsoft.com/office/drawing/2014/main" id="{66B09AB0-19D4-BA4F-BE53-A771CF4DC3D3}"/>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32</a:t>
              </a:r>
            </a:p>
          </p:txBody>
        </p:sp>
      </p:grpSp>
      <p:grpSp>
        <p:nvGrpSpPr>
          <p:cNvPr id="912" name="Cookie 33">
            <a:extLst>
              <a:ext uri="{FF2B5EF4-FFF2-40B4-BE49-F238E27FC236}">
                <a16:creationId xmlns="" xmlns:a16="http://schemas.microsoft.com/office/drawing/2014/main" id="{3E4413B5-B0F6-4B40-B705-046F69031855}"/>
              </a:ext>
            </a:extLst>
          </p:cNvPr>
          <p:cNvGrpSpPr/>
          <p:nvPr/>
        </p:nvGrpSpPr>
        <p:grpSpPr>
          <a:xfrm>
            <a:off x="6753850" y="1354972"/>
            <a:ext cx="841779" cy="753856"/>
            <a:chOff x="136599" y="218672"/>
            <a:chExt cx="890831" cy="815340"/>
          </a:xfrm>
        </p:grpSpPr>
        <p:pic>
          <p:nvPicPr>
            <p:cNvPr id="913" name="Grafik 226">
              <a:extLst>
                <a:ext uri="{FF2B5EF4-FFF2-40B4-BE49-F238E27FC236}">
                  <a16:creationId xmlns="" xmlns:a16="http://schemas.microsoft.com/office/drawing/2014/main" id="{65082A1D-87C4-F948-AD1A-C3F36166F5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14" name="Content Placeholder 5">
              <a:extLst>
                <a:ext uri="{FF2B5EF4-FFF2-40B4-BE49-F238E27FC236}">
                  <a16:creationId xmlns="" xmlns:a16="http://schemas.microsoft.com/office/drawing/2014/main" id="{F0029BB5-5B41-BF4E-8908-EE2EDD2ED284}"/>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33</a:t>
              </a:r>
            </a:p>
          </p:txBody>
        </p:sp>
      </p:grpSp>
      <p:grpSp>
        <p:nvGrpSpPr>
          <p:cNvPr id="915" name="Cookie 34">
            <a:extLst>
              <a:ext uri="{FF2B5EF4-FFF2-40B4-BE49-F238E27FC236}">
                <a16:creationId xmlns="" xmlns:a16="http://schemas.microsoft.com/office/drawing/2014/main" id="{0864D7B2-D74B-0446-9888-2C8C0381D05A}"/>
              </a:ext>
            </a:extLst>
          </p:cNvPr>
          <p:cNvGrpSpPr/>
          <p:nvPr/>
        </p:nvGrpSpPr>
        <p:grpSpPr>
          <a:xfrm>
            <a:off x="7482574" y="1354972"/>
            <a:ext cx="841779" cy="753856"/>
            <a:chOff x="136599" y="218672"/>
            <a:chExt cx="890831" cy="815340"/>
          </a:xfrm>
        </p:grpSpPr>
        <p:pic>
          <p:nvPicPr>
            <p:cNvPr id="916" name="Grafik 231">
              <a:extLst>
                <a:ext uri="{FF2B5EF4-FFF2-40B4-BE49-F238E27FC236}">
                  <a16:creationId xmlns="" xmlns:a16="http://schemas.microsoft.com/office/drawing/2014/main" id="{2EF1D558-57D5-D141-ACBC-CAF057637B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17" name="Content Placeholder 5">
              <a:extLst>
                <a:ext uri="{FF2B5EF4-FFF2-40B4-BE49-F238E27FC236}">
                  <a16:creationId xmlns="" xmlns:a16="http://schemas.microsoft.com/office/drawing/2014/main" id="{E2DB130B-77AC-5148-9A04-AED680D6CE9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34</a:t>
              </a:r>
            </a:p>
          </p:txBody>
        </p:sp>
      </p:grpSp>
      <p:grpSp>
        <p:nvGrpSpPr>
          <p:cNvPr id="918" name="Cookie 35">
            <a:extLst>
              <a:ext uri="{FF2B5EF4-FFF2-40B4-BE49-F238E27FC236}">
                <a16:creationId xmlns="" xmlns:a16="http://schemas.microsoft.com/office/drawing/2014/main" id="{26F08556-60C2-5548-845D-6A06E1C4749D}"/>
              </a:ext>
            </a:extLst>
          </p:cNvPr>
          <p:cNvGrpSpPr/>
          <p:nvPr/>
        </p:nvGrpSpPr>
        <p:grpSpPr>
          <a:xfrm>
            <a:off x="8217305" y="1354972"/>
            <a:ext cx="841779" cy="753856"/>
            <a:chOff x="136599" y="218672"/>
            <a:chExt cx="890831" cy="815340"/>
          </a:xfrm>
        </p:grpSpPr>
        <p:pic>
          <p:nvPicPr>
            <p:cNvPr id="919" name="Grafik 236">
              <a:extLst>
                <a:ext uri="{FF2B5EF4-FFF2-40B4-BE49-F238E27FC236}">
                  <a16:creationId xmlns="" xmlns:a16="http://schemas.microsoft.com/office/drawing/2014/main" id="{05BE4024-DF6A-AC40-9AD6-F49BDB439C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20" name="Content Placeholder 5">
              <a:extLst>
                <a:ext uri="{FF2B5EF4-FFF2-40B4-BE49-F238E27FC236}">
                  <a16:creationId xmlns="" xmlns:a16="http://schemas.microsoft.com/office/drawing/2014/main" id="{B1E35653-8A26-9846-B7A5-109037B37157}"/>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35</a:t>
              </a:r>
            </a:p>
          </p:txBody>
        </p:sp>
      </p:grpSp>
      <p:grpSp>
        <p:nvGrpSpPr>
          <p:cNvPr id="921" name="Cookie 36">
            <a:extLst>
              <a:ext uri="{FF2B5EF4-FFF2-40B4-BE49-F238E27FC236}">
                <a16:creationId xmlns="" xmlns:a16="http://schemas.microsoft.com/office/drawing/2014/main" id="{39D9A9F9-5CD9-A04B-931C-C24E0062B1A6}"/>
              </a:ext>
            </a:extLst>
          </p:cNvPr>
          <p:cNvGrpSpPr/>
          <p:nvPr/>
        </p:nvGrpSpPr>
        <p:grpSpPr>
          <a:xfrm>
            <a:off x="204014" y="1938448"/>
            <a:ext cx="841779" cy="753856"/>
            <a:chOff x="136599" y="218672"/>
            <a:chExt cx="890831" cy="815340"/>
          </a:xfrm>
        </p:grpSpPr>
        <p:pic>
          <p:nvPicPr>
            <p:cNvPr id="922" name="Grafik 241">
              <a:extLst>
                <a:ext uri="{FF2B5EF4-FFF2-40B4-BE49-F238E27FC236}">
                  <a16:creationId xmlns="" xmlns:a16="http://schemas.microsoft.com/office/drawing/2014/main" id="{1362D3B0-FFC3-2443-9693-4669A4689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23" name="Content Placeholder 5">
              <a:extLst>
                <a:ext uri="{FF2B5EF4-FFF2-40B4-BE49-F238E27FC236}">
                  <a16:creationId xmlns="" xmlns:a16="http://schemas.microsoft.com/office/drawing/2014/main" id="{E1694114-C6F8-CD43-B028-77080FBD4EEB}"/>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36</a:t>
              </a:r>
            </a:p>
          </p:txBody>
        </p:sp>
      </p:grpSp>
      <p:grpSp>
        <p:nvGrpSpPr>
          <p:cNvPr id="924" name="Cookie 37">
            <a:extLst>
              <a:ext uri="{FF2B5EF4-FFF2-40B4-BE49-F238E27FC236}">
                <a16:creationId xmlns="" xmlns:a16="http://schemas.microsoft.com/office/drawing/2014/main" id="{20D30A9C-B72B-2D44-B306-685DF05011F9}"/>
              </a:ext>
            </a:extLst>
          </p:cNvPr>
          <p:cNvGrpSpPr/>
          <p:nvPr/>
        </p:nvGrpSpPr>
        <p:grpSpPr>
          <a:xfrm>
            <a:off x="932741" y="1938448"/>
            <a:ext cx="841779" cy="753856"/>
            <a:chOff x="136599" y="218672"/>
            <a:chExt cx="890831" cy="815340"/>
          </a:xfrm>
        </p:grpSpPr>
        <p:pic>
          <p:nvPicPr>
            <p:cNvPr id="925" name="Grafik 246">
              <a:extLst>
                <a:ext uri="{FF2B5EF4-FFF2-40B4-BE49-F238E27FC236}">
                  <a16:creationId xmlns="" xmlns:a16="http://schemas.microsoft.com/office/drawing/2014/main" id="{6900766C-4667-A14C-BB23-D5EB4F5767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26" name="Content Placeholder 5">
              <a:extLst>
                <a:ext uri="{FF2B5EF4-FFF2-40B4-BE49-F238E27FC236}">
                  <a16:creationId xmlns="" xmlns:a16="http://schemas.microsoft.com/office/drawing/2014/main" id="{B8F69047-7B04-8440-8B06-80B4338A549D}"/>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37</a:t>
              </a:r>
            </a:p>
          </p:txBody>
        </p:sp>
      </p:grpSp>
      <p:grpSp>
        <p:nvGrpSpPr>
          <p:cNvPr id="927" name="Cookie 38">
            <a:extLst>
              <a:ext uri="{FF2B5EF4-FFF2-40B4-BE49-F238E27FC236}">
                <a16:creationId xmlns="" xmlns:a16="http://schemas.microsoft.com/office/drawing/2014/main" id="{AE10347B-C9A3-1C44-8A4E-BEFF88F3A44B}"/>
              </a:ext>
            </a:extLst>
          </p:cNvPr>
          <p:cNvGrpSpPr/>
          <p:nvPr/>
        </p:nvGrpSpPr>
        <p:grpSpPr>
          <a:xfrm>
            <a:off x="1661468" y="1938448"/>
            <a:ext cx="841779" cy="753856"/>
            <a:chOff x="136599" y="218672"/>
            <a:chExt cx="890831" cy="815340"/>
          </a:xfrm>
        </p:grpSpPr>
        <p:pic>
          <p:nvPicPr>
            <p:cNvPr id="928" name="Grafik 251">
              <a:extLst>
                <a:ext uri="{FF2B5EF4-FFF2-40B4-BE49-F238E27FC236}">
                  <a16:creationId xmlns="" xmlns:a16="http://schemas.microsoft.com/office/drawing/2014/main" id="{6624178B-D54C-E146-9859-0DA1ECA204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29" name="Content Placeholder 5">
              <a:extLst>
                <a:ext uri="{FF2B5EF4-FFF2-40B4-BE49-F238E27FC236}">
                  <a16:creationId xmlns="" xmlns:a16="http://schemas.microsoft.com/office/drawing/2014/main" id="{ED6EB311-726E-4748-8176-0A04BAD0049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38</a:t>
              </a:r>
            </a:p>
          </p:txBody>
        </p:sp>
      </p:grpSp>
      <p:grpSp>
        <p:nvGrpSpPr>
          <p:cNvPr id="930" name="Cookie 39">
            <a:extLst>
              <a:ext uri="{FF2B5EF4-FFF2-40B4-BE49-F238E27FC236}">
                <a16:creationId xmlns="" xmlns:a16="http://schemas.microsoft.com/office/drawing/2014/main" id="{D76E47A1-F874-824F-9510-784AD2ED9CBD}"/>
              </a:ext>
            </a:extLst>
          </p:cNvPr>
          <p:cNvGrpSpPr/>
          <p:nvPr/>
        </p:nvGrpSpPr>
        <p:grpSpPr>
          <a:xfrm>
            <a:off x="2390195" y="1938448"/>
            <a:ext cx="841779" cy="753856"/>
            <a:chOff x="136599" y="218672"/>
            <a:chExt cx="890831" cy="815340"/>
          </a:xfrm>
        </p:grpSpPr>
        <p:pic>
          <p:nvPicPr>
            <p:cNvPr id="931" name="Grafik 256">
              <a:extLst>
                <a:ext uri="{FF2B5EF4-FFF2-40B4-BE49-F238E27FC236}">
                  <a16:creationId xmlns="" xmlns:a16="http://schemas.microsoft.com/office/drawing/2014/main" id="{4D440AD6-1A08-9441-9B11-9B1B472EEC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32" name="Content Placeholder 5">
              <a:extLst>
                <a:ext uri="{FF2B5EF4-FFF2-40B4-BE49-F238E27FC236}">
                  <a16:creationId xmlns="" xmlns:a16="http://schemas.microsoft.com/office/drawing/2014/main" id="{5841BB25-BCC4-DC46-8E17-83326FA3CE69}"/>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39</a:t>
              </a:r>
            </a:p>
          </p:txBody>
        </p:sp>
      </p:grpSp>
      <p:grpSp>
        <p:nvGrpSpPr>
          <p:cNvPr id="933" name="Cookie 40">
            <a:extLst>
              <a:ext uri="{FF2B5EF4-FFF2-40B4-BE49-F238E27FC236}">
                <a16:creationId xmlns="" xmlns:a16="http://schemas.microsoft.com/office/drawing/2014/main" id="{8DAD1B01-2022-9546-A266-FF702DA5AE2D}"/>
              </a:ext>
            </a:extLst>
          </p:cNvPr>
          <p:cNvGrpSpPr/>
          <p:nvPr/>
        </p:nvGrpSpPr>
        <p:grpSpPr>
          <a:xfrm>
            <a:off x="3118922" y="1938448"/>
            <a:ext cx="841779" cy="753856"/>
            <a:chOff x="136599" y="218672"/>
            <a:chExt cx="890831" cy="815340"/>
          </a:xfrm>
        </p:grpSpPr>
        <p:pic>
          <p:nvPicPr>
            <p:cNvPr id="934" name="Grafik 261">
              <a:extLst>
                <a:ext uri="{FF2B5EF4-FFF2-40B4-BE49-F238E27FC236}">
                  <a16:creationId xmlns="" xmlns:a16="http://schemas.microsoft.com/office/drawing/2014/main" id="{525EA029-82BE-764C-AC03-28F8721E0E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35" name="Content Placeholder 5">
              <a:extLst>
                <a:ext uri="{FF2B5EF4-FFF2-40B4-BE49-F238E27FC236}">
                  <a16:creationId xmlns="" xmlns:a16="http://schemas.microsoft.com/office/drawing/2014/main" id="{53EF4BFB-9B8C-6740-A9B1-99DBFDE2A210}"/>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40</a:t>
              </a:r>
            </a:p>
          </p:txBody>
        </p:sp>
      </p:grpSp>
      <p:grpSp>
        <p:nvGrpSpPr>
          <p:cNvPr id="936" name="Cookie 41">
            <a:extLst>
              <a:ext uri="{FF2B5EF4-FFF2-40B4-BE49-F238E27FC236}">
                <a16:creationId xmlns="" xmlns:a16="http://schemas.microsoft.com/office/drawing/2014/main" id="{1619B622-949F-FC48-B2B7-D7C8D22F2C39}"/>
              </a:ext>
            </a:extLst>
          </p:cNvPr>
          <p:cNvGrpSpPr/>
          <p:nvPr/>
        </p:nvGrpSpPr>
        <p:grpSpPr>
          <a:xfrm>
            <a:off x="3847649" y="1938448"/>
            <a:ext cx="841779" cy="753856"/>
            <a:chOff x="136599" y="218672"/>
            <a:chExt cx="890831" cy="815340"/>
          </a:xfrm>
        </p:grpSpPr>
        <p:pic>
          <p:nvPicPr>
            <p:cNvPr id="937" name="Grafik 266">
              <a:extLst>
                <a:ext uri="{FF2B5EF4-FFF2-40B4-BE49-F238E27FC236}">
                  <a16:creationId xmlns="" xmlns:a16="http://schemas.microsoft.com/office/drawing/2014/main" id="{BF40E649-AD47-5440-B474-1225FC94F9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38" name="Content Placeholder 5">
              <a:extLst>
                <a:ext uri="{FF2B5EF4-FFF2-40B4-BE49-F238E27FC236}">
                  <a16:creationId xmlns="" xmlns:a16="http://schemas.microsoft.com/office/drawing/2014/main" id="{9D78AD0D-3A93-6047-BEF4-660FEFDB585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41</a:t>
              </a:r>
            </a:p>
          </p:txBody>
        </p:sp>
      </p:grpSp>
      <p:grpSp>
        <p:nvGrpSpPr>
          <p:cNvPr id="939" name="Cookie 42">
            <a:extLst>
              <a:ext uri="{FF2B5EF4-FFF2-40B4-BE49-F238E27FC236}">
                <a16:creationId xmlns="" xmlns:a16="http://schemas.microsoft.com/office/drawing/2014/main" id="{8C423EE5-E2E4-5140-BC7A-813F6C543ECD}"/>
              </a:ext>
            </a:extLst>
          </p:cNvPr>
          <p:cNvGrpSpPr/>
          <p:nvPr/>
        </p:nvGrpSpPr>
        <p:grpSpPr>
          <a:xfrm>
            <a:off x="4576376" y="1938448"/>
            <a:ext cx="841779" cy="753856"/>
            <a:chOff x="136599" y="218672"/>
            <a:chExt cx="890831" cy="815340"/>
          </a:xfrm>
        </p:grpSpPr>
        <p:pic>
          <p:nvPicPr>
            <p:cNvPr id="940" name="Grafik 271">
              <a:extLst>
                <a:ext uri="{FF2B5EF4-FFF2-40B4-BE49-F238E27FC236}">
                  <a16:creationId xmlns="" xmlns:a16="http://schemas.microsoft.com/office/drawing/2014/main" id="{953964DA-9275-2146-AE0C-637D1955E9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41" name="Content Placeholder 5">
              <a:extLst>
                <a:ext uri="{FF2B5EF4-FFF2-40B4-BE49-F238E27FC236}">
                  <a16:creationId xmlns="" xmlns:a16="http://schemas.microsoft.com/office/drawing/2014/main" id="{81E789EE-9826-5C4C-90EF-055E2EBF5EAB}"/>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42</a:t>
              </a:r>
            </a:p>
          </p:txBody>
        </p:sp>
      </p:grpSp>
      <p:grpSp>
        <p:nvGrpSpPr>
          <p:cNvPr id="942" name="Cookie 43">
            <a:extLst>
              <a:ext uri="{FF2B5EF4-FFF2-40B4-BE49-F238E27FC236}">
                <a16:creationId xmlns="" xmlns:a16="http://schemas.microsoft.com/office/drawing/2014/main" id="{AEB38667-D65C-A940-9960-BFE0A0F1BD92}"/>
              </a:ext>
            </a:extLst>
          </p:cNvPr>
          <p:cNvGrpSpPr/>
          <p:nvPr/>
        </p:nvGrpSpPr>
        <p:grpSpPr>
          <a:xfrm>
            <a:off x="5305103" y="1938448"/>
            <a:ext cx="841779" cy="753856"/>
            <a:chOff x="136599" y="218672"/>
            <a:chExt cx="890831" cy="815340"/>
          </a:xfrm>
        </p:grpSpPr>
        <p:pic>
          <p:nvPicPr>
            <p:cNvPr id="943" name="Grafik 276">
              <a:extLst>
                <a:ext uri="{FF2B5EF4-FFF2-40B4-BE49-F238E27FC236}">
                  <a16:creationId xmlns="" xmlns:a16="http://schemas.microsoft.com/office/drawing/2014/main" id="{525D2419-53E8-4245-9AF4-32ED5389B1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44" name="Content Placeholder 5">
              <a:extLst>
                <a:ext uri="{FF2B5EF4-FFF2-40B4-BE49-F238E27FC236}">
                  <a16:creationId xmlns="" xmlns:a16="http://schemas.microsoft.com/office/drawing/2014/main" id="{BF900FE8-A457-8E46-AC28-DF944297F5B0}"/>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43</a:t>
              </a:r>
            </a:p>
          </p:txBody>
        </p:sp>
      </p:grpSp>
      <p:grpSp>
        <p:nvGrpSpPr>
          <p:cNvPr id="945" name="Cookie 44">
            <a:extLst>
              <a:ext uri="{FF2B5EF4-FFF2-40B4-BE49-F238E27FC236}">
                <a16:creationId xmlns="" xmlns:a16="http://schemas.microsoft.com/office/drawing/2014/main" id="{F25E458F-1137-F34A-BE81-FAC36AB5F664}"/>
              </a:ext>
            </a:extLst>
          </p:cNvPr>
          <p:cNvGrpSpPr/>
          <p:nvPr/>
        </p:nvGrpSpPr>
        <p:grpSpPr>
          <a:xfrm>
            <a:off x="212721" y="2521924"/>
            <a:ext cx="841779" cy="753856"/>
            <a:chOff x="136599" y="218672"/>
            <a:chExt cx="890831" cy="815340"/>
          </a:xfrm>
        </p:grpSpPr>
        <p:pic>
          <p:nvPicPr>
            <p:cNvPr id="946" name="Grafik 301">
              <a:extLst>
                <a:ext uri="{FF2B5EF4-FFF2-40B4-BE49-F238E27FC236}">
                  <a16:creationId xmlns="" xmlns:a16="http://schemas.microsoft.com/office/drawing/2014/main" id="{24B9DB46-4E9A-6F4B-A391-CC2C1F7814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47" name="Content Placeholder 5">
              <a:extLst>
                <a:ext uri="{FF2B5EF4-FFF2-40B4-BE49-F238E27FC236}">
                  <a16:creationId xmlns="" xmlns:a16="http://schemas.microsoft.com/office/drawing/2014/main" id="{07979218-0AEE-A14F-A570-6E7FF95EEB0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44</a:t>
              </a:r>
            </a:p>
          </p:txBody>
        </p:sp>
      </p:grpSp>
      <p:grpSp>
        <p:nvGrpSpPr>
          <p:cNvPr id="948" name="Cookie 45">
            <a:extLst>
              <a:ext uri="{FF2B5EF4-FFF2-40B4-BE49-F238E27FC236}">
                <a16:creationId xmlns="" xmlns:a16="http://schemas.microsoft.com/office/drawing/2014/main" id="{3F7D0BA2-5CF8-094A-8D8E-37F0301E7844}"/>
              </a:ext>
            </a:extLst>
          </p:cNvPr>
          <p:cNvGrpSpPr/>
          <p:nvPr/>
        </p:nvGrpSpPr>
        <p:grpSpPr>
          <a:xfrm>
            <a:off x="941448" y="2521924"/>
            <a:ext cx="841779" cy="753856"/>
            <a:chOff x="136599" y="218672"/>
            <a:chExt cx="890831" cy="815340"/>
          </a:xfrm>
        </p:grpSpPr>
        <p:pic>
          <p:nvPicPr>
            <p:cNvPr id="949" name="Grafik 306">
              <a:extLst>
                <a:ext uri="{FF2B5EF4-FFF2-40B4-BE49-F238E27FC236}">
                  <a16:creationId xmlns="" xmlns:a16="http://schemas.microsoft.com/office/drawing/2014/main" id="{1F875BF0-1B9B-A440-B80F-3A2D604C1F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50" name="Content Placeholder 5">
              <a:extLst>
                <a:ext uri="{FF2B5EF4-FFF2-40B4-BE49-F238E27FC236}">
                  <a16:creationId xmlns="" xmlns:a16="http://schemas.microsoft.com/office/drawing/2014/main" id="{0BB7D707-0E2C-1B46-988D-CA2078844DC3}"/>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45</a:t>
              </a:r>
            </a:p>
          </p:txBody>
        </p:sp>
      </p:grpSp>
      <p:grpSp>
        <p:nvGrpSpPr>
          <p:cNvPr id="951" name="Cookie 46">
            <a:extLst>
              <a:ext uri="{FF2B5EF4-FFF2-40B4-BE49-F238E27FC236}">
                <a16:creationId xmlns="" xmlns:a16="http://schemas.microsoft.com/office/drawing/2014/main" id="{4ADE8369-17A3-F943-B354-7CDAEEABAD06}"/>
              </a:ext>
            </a:extLst>
          </p:cNvPr>
          <p:cNvGrpSpPr/>
          <p:nvPr/>
        </p:nvGrpSpPr>
        <p:grpSpPr>
          <a:xfrm>
            <a:off x="1670175" y="2521924"/>
            <a:ext cx="841779" cy="753856"/>
            <a:chOff x="136599" y="218672"/>
            <a:chExt cx="890831" cy="815340"/>
          </a:xfrm>
        </p:grpSpPr>
        <p:pic>
          <p:nvPicPr>
            <p:cNvPr id="952" name="Grafik 311">
              <a:extLst>
                <a:ext uri="{FF2B5EF4-FFF2-40B4-BE49-F238E27FC236}">
                  <a16:creationId xmlns="" xmlns:a16="http://schemas.microsoft.com/office/drawing/2014/main" id="{ECDCC7DD-1CAC-B145-8F47-A16B73F884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53" name="Content Placeholder 5">
              <a:extLst>
                <a:ext uri="{FF2B5EF4-FFF2-40B4-BE49-F238E27FC236}">
                  <a16:creationId xmlns="" xmlns:a16="http://schemas.microsoft.com/office/drawing/2014/main" id="{E87871B7-EED0-6241-8CCF-27A730395812}"/>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46</a:t>
              </a:r>
            </a:p>
          </p:txBody>
        </p:sp>
      </p:grpSp>
      <p:grpSp>
        <p:nvGrpSpPr>
          <p:cNvPr id="954" name="Cookie 47">
            <a:extLst>
              <a:ext uri="{FF2B5EF4-FFF2-40B4-BE49-F238E27FC236}">
                <a16:creationId xmlns="" xmlns:a16="http://schemas.microsoft.com/office/drawing/2014/main" id="{CD813457-4E65-3D40-B541-3870F6AD519E}"/>
              </a:ext>
            </a:extLst>
          </p:cNvPr>
          <p:cNvGrpSpPr/>
          <p:nvPr/>
        </p:nvGrpSpPr>
        <p:grpSpPr>
          <a:xfrm>
            <a:off x="2398902" y="2521924"/>
            <a:ext cx="841779" cy="753856"/>
            <a:chOff x="136599" y="218672"/>
            <a:chExt cx="890831" cy="815340"/>
          </a:xfrm>
        </p:grpSpPr>
        <p:pic>
          <p:nvPicPr>
            <p:cNvPr id="955" name="Grafik 316">
              <a:extLst>
                <a:ext uri="{FF2B5EF4-FFF2-40B4-BE49-F238E27FC236}">
                  <a16:creationId xmlns="" xmlns:a16="http://schemas.microsoft.com/office/drawing/2014/main" id="{A4B9A6FA-276B-F14A-A267-0E5EB1496A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56" name="Content Placeholder 5">
              <a:extLst>
                <a:ext uri="{FF2B5EF4-FFF2-40B4-BE49-F238E27FC236}">
                  <a16:creationId xmlns="" xmlns:a16="http://schemas.microsoft.com/office/drawing/2014/main" id="{98CC9761-19BC-724E-991F-53738C0CA78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47</a:t>
              </a:r>
            </a:p>
          </p:txBody>
        </p:sp>
      </p:grpSp>
      <p:grpSp>
        <p:nvGrpSpPr>
          <p:cNvPr id="957" name="Cookie 48">
            <a:extLst>
              <a:ext uri="{FF2B5EF4-FFF2-40B4-BE49-F238E27FC236}">
                <a16:creationId xmlns="" xmlns:a16="http://schemas.microsoft.com/office/drawing/2014/main" id="{EE84DFD0-D96D-6D42-995F-61D335482E24}"/>
              </a:ext>
            </a:extLst>
          </p:cNvPr>
          <p:cNvGrpSpPr/>
          <p:nvPr/>
        </p:nvGrpSpPr>
        <p:grpSpPr>
          <a:xfrm>
            <a:off x="3127629" y="2521924"/>
            <a:ext cx="841779" cy="753856"/>
            <a:chOff x="136599" y="218672"/>
            <a:chExt cx="890831" cy="815340"/>
          </a:xfrm>
        </p:grpSpPr>
        <p:pic>
          <p:nvPicPr>
            <p:cNvPr id="958" name="Grafik 321">
              <a:extLst>
                <a:ext uri="{FF2B5EF4-FFF2-40B4-BE49-F238E27FC236}">
                  <a16:creationId xmlns="" xmlns:a16="http://schemas.microsoft.com/office/drawing/2014/main" id="{5EF28B1A-91BE-9942-B0BC-683621B91A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59" name="Content Placeholder 5">
              <a:extLst>
                <a:ext uri="{FF2B5EF4-FFF2-40B4-BE49-F238E27FC236}">
                  <a16:creationId xmlns="" xmlns:a16="http://schemas.microsoft.com/office/drawing/2014/main" id="{6246883F-FCDF-6F45-A80C-A79494B708A6}"/>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48</a:t>
              </a:r>
            </a:p>
          </p:txBody>
        </p:sp>
      </p:grpSp>
      <p:grpSp>
        <p:nvGrpSpPr>
          <p:cNvPr id="960" name="Cookie 49">
            <a:extLst>
              <a:ext uri="{FF2B5EF4-FFF2-40B4-BE49-F238E27FC236}">
                <a16:creationId xmlns="" xmlns:a16="http://schemas.microsoft.com/office/drawing/2014/main" id="{E001FA5C-44D0-5A4E-956E-F156BD9C3629}"/>
              </a:ext>
            </a:extLst>
          </p:cNvPr>
          <p:cNvGrpSpPr/>
          <p:nvPr/>
        </p:nvGrpSpPr>
        <p:grpSpPr>
          <a:xfrm>
            <a:off x="3856356" y="2521924"/>
            <a:ext cx="841779" cy="753856"/>
            <a:chOff x="136599" y="218672"/>
            <a:chExt cx="890831" cy="815340"/>
          </a:xfrm>
        </p:grpSpPr>
        <p:pic>
          <p:nvPicPr>
            <p:cNvPr id="961" name="Grafik 326">
              <a:extLst>
                <a:ext uri="{FF2B5EF4-FFF2-40B4-BE49-F238E27FC236}">
                  <a16:creationId xmlns="" xmlns:a16="http://schemas.microsoft.com/office/drawing/2014/main" id="{F3AFAEF7-3EBB-4341-8D29-5D31D6D9A3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62" name="Content Placeholder 5">
              <a:extLst>
                <a:ext uri="{FF2B5EF4-FFF2-40B4-BE49-F238E27FC236}">
                  <a16:creationId xmlns="" xmlns:a16="http://schemas.microsoft.com/office/drawing/2014/main" id="{3F72FC4A-547C-A74C-9144-3063308A9B16}"/>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49</a:t>
              </a:r>
            </a:p>
          </p:txBody>
        </p:sp>
      </p:grpSp>
      <p:grpSp>
        <p:nvGrpSpPr>
          <p:cNvPr id="963" name="Cookie 50">
            <a:extLst>
              <a:ext uri="{FF2B5EF4-FFF2-40B4-BE49-F238E27FC236}">
                <a16:creationId xmlns="" xmlns:a16="http://schemas.microsoft.com/office/drawing/2014/main" id="{BA575EB6-E91E-6A42-9812-EC9EEB419874}"/>
              </a:ext>
            </a:extLst>
          </p:cNvPr>
          <p:cNvGrpSpPr/>
          <p:nvPr/>
        </p:nvGrpSpPr>
        <p:grpSpPr>
          <a:xfrm>
            <a:off x="4585083" y="2521924"/>
            <a:ext cx="841779" cy="753856"/>
            <a:chOff x="136599" y="218672"/>
            <a:chExt cx="890831" cy="815340"/>
          </a:xfrm>
        </p:grpSpPr>
        <p:pic>
          <p:nvPicPr>
            <p:cNvPr id="964" name="Grafik 331">
              <a:extLst>
                <a:ext uri="{FF2B5EF4-FFF2-40B4-BE49-F238E27FC236}">
                  <a16:creationId xmlns="" xmlns:a16="http://schemas.microsoft.com/office/drawing/2014/main" id="{5EED6177-9C35-F447-B1C6-2DC545C2A5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65" name="Content Placeholder 5">
              <a:extLst>
                <a:ext uri="{FF2B5EF4-FFF2-40B4-BE49-F238E27FC236}">
                  <a16:creationId xmlns="" xmlns:a16="http://schemas.microsoft.com/office/drawing/2014/main" id="{6133B21B-1CA8-4D4B-929A-3572631D5734}"/>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50</a:t>
              </a:r>
            </a:p>
          </p:txBody>
        </p:sp>
      </p:grpSp>
      <p:grpSp>
        <p:nvGrpSpPr>
          <p:cNvPr id="966" name="Cookie 51">
            <a:extLst>
              <a:ext uri="{FF2B5EF4-FFF2-40B4-BE49-F238E27FC236}">
                <a16:creationId xmlns="" xmlns:a16="http://schemas.microsoft.com/office/drawing/2014/main" id="{4215EAAC-73B4-A04F-B552-03703B81F5DC}"/>
              </a:ext>
            </a:extLst>
          </p:cNvPr>
          <p:cNvGrpSpPr/>
          <p:nvPr/>
        </p:nvGrpSpPr>
        <p:grpSpPr>
          <a:xfrm>
            <a:off x="5313810" y="2521924"/>
            <a:ext cx="841779" cy="753856"/>
            <a:chOff x="136599" y="218672"/>
            <a:chExt cx="890831" cy="815340"/>
          </a:xfrm>
        </p:grpSpPr>
        <p:pic>
          <p:nvPicPr>
            <p:cNvPr id="967" name="Grafik 336">
              <a:extLst>
                <a:ext uri="{FF2B5EF4-FFF2-40B4-BE49-F238E27FC236}">
                  <a16:creationId xmlns="" xmlns:a16="http://schemas.microsoft.com/office/drawing/2014/main" id="{EBF25B8D-1B94-3745-9ADC-E31FC7D2F9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68" name="Content Placeholder 5">
              <a:extLst>
                <a:ext uri="{FF2B5EF4-FFF2-40B4-BE49-F238E27FC236}">
                  <a16:creationId xmlns="" xmlns:a16="http://schemas.microsoft.com/office/drawing/2014/main" id="{E5FE1C54-3C01-5942-938E-D8379E9EFE1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51</a:t>
              </a:r>
            </a:p>
          </p:txBody>
        </p:sp>
      </p:grpSp>
      <p:grpSp>
        <p:nvGrpSpPr>
          <p:cNvPr id="969" name="Cookie 52">
            <a:extLst>
              <a:ext uri="{FF2B5EF4-FFF2-40B4-BE49-F238E27FC236}">
                <a16:creationId xmlns="" xmlns:a16="http://schemas.microsoft.com/office/drawing/2014/main" id="{610B0983-4326-F04F-8BC4-2E8173A2526D}"/>
              </a:ext>
            </a:extLst>
          </p:cNvPr>
          <p:cNvGrpSpPr/>
          <p:nvPr/>
        </p:nvGrpSpPr>
        <p:grpSpPr>
          <a:xfrm>
            <a:off x="221428" y="3105400"/>
            <a:ext cx="841779" cy="753856"/>
            <a:chOff x="136599" y="218672"/>
            <a:chExt cx="890831" cy="815340"/>
          </a:xfrm>
        </p:grpSpPr>
        <p:pic>
          <p:nvPicPr>
            <p:cNvPr id="970" name="Grafik 361">
              <a:extLst>
                <a:ext uri="{FF2B5EF4-FFF2-40B4-BE49-F238E27FC236}">
                  <a16:creationId xmlns="" xmlns:a16="http://schemas.microsoft.com/office/drawing/2014/main" id="{CAB23B07-6C6D-7E44-83FD-B4DF25850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71" name="Content Placeholder 5">
              <a:extLst>
                <a:ext uri="{FF2B5EF4-FFF2-40B4-BE49-F238E27FC236}">
                  <a16:creationId xmlns="" xmlns:a16="http://schemas.microsoft.com/office/drawing/2014/main" id="{FE638D29-43B5-1D45-879F-95F8ACC485C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52</a:t>
              </a:r>
            </a:p>
          </p:txBody>
        </p:sp>
      </p:grpSp>
      <p:grpSp>
        <p:nvGrpSpPr>
          <p:cNvPr id="972" name="Cookie 53">
            <a:extLst>
              <a:ext uri="{FF2B5EF4-FFF2-40B4-BE49-F238E27FC236}">
                <a16:creationId xmlns="" xmlns:a16="http://schemas.microsoft.com/office/drawing/2014/main" id="{3F2F49E1-299B-9D4B-98D9-44F39021AD09}"/>
              </a:ext>
            </a:extLst>
          </p:cNvPr>
          <p:cNvGrpSpPr/>
          <p:nvPr/>
        </p:nvGrpSpPr>
        <p:grpSpPr>
          <a:xfrm>
            <a:off x="950155" y="3105400"/>
            <a:ext cx="841779" cy="753856"/>
            <a:chOff x="136599" y="218672"/>
            <a:chExt cx="890831" cy="815340"/>
          </a:xfrm>
        </p:grpSpPr>
        <p:pic>
          <p:nvPicPr>
            <p:cNvPr id="973" name="Grafik 366">
              <a:extLst>
                <a:ext uri="{FF2B5EF4-FFF2-40B4-BE49-F238E27FC236}">
                  <a16:creationId xmlns="" xmlns:a16="http://schemas.microsoft.com/office/drawing/2014/main" id="{9A8D7ADD-A399-7449-9F4E-576F03A9D3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74" name="Content Placeholder 5">
              <a:extLst>
                <a:ext uri="{FF2B5EF4-FFF2-40B4-BE49-F238E27FC236}">
                  <a16:creationId xmlns="" xmlns:a16="http://schemas.microsoft.com/office/drawing/2014/main" id="{80C8E0A9-9082-6741-AF6C-14281FAC59B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53</a:t>
              </a:r>
            </a:p>
          </p:txBody>
        </p:sp>
      </p:grpSp>
      <p:grpSp>
        <p:nvGrpSpPr>
          <p:cNvPr id="975" name="Cookie 54">
            <a:extLst>
              <a:ext uri="{FF2B5EF4-FFF2-40B4-BE49-F238E27FC236}">
                <a16:creationId xmlns="" xmlns:a16="http://schemas.microsoft.com/office/drawing/2014/main" id="{AA0A8A80-FEE8-7A45-9100-B534C35D8287}"/>
              </a:ext>
            </a:extLst>
          </p:cNvPr>
          <p:cNvGrpSpPr/>
          <p:nvPr/>
        </p:nvGrpSpPr>
        <p:grpSpPr>
          <a:xfrm>
            <a:off x="1678882" y="3105400"/>
            <a:ext cx="841779" cy="753856"/>
            <a:chOff x="136599" y="218672"/>
            <a:chExt cx="890831" cy="815340"/>
          </a:xfrm>
        </p:grpSpPr>
        <p:pic>
          <p:nvPicPr>
            <p:cNvPr id="976" name="Grafik 371">
              <a:extLst>
                <a:ext uri="{FF2B5EF4-FFF2-40B4-BE49-F238E27FC236}">
                  <a16:creationId xmlns="" xmlns:a16="http://schemas.microsoft.com/office/drawing/2014/main" id="{15150560-4A70-554A-884E-DD7076B974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77" name="Content Placeholder 5">
              <a:extLst>
                <a:ext uri="{FF2B5EF4-FFF2-40B4-BE49-F238E27FC236}">
                  <a16:creationId xmlns="" xmlns:a16="http://schemas.microsoft.com/office/drawing/2014/main" id="{6ACCCE27-818E-024A-A914-B490C656D0A1}"/>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54</a:t>
              </a:r>
            </a:p>
          </p:txBody>
        </p:sp>
      </p:grpSp>
      <p:grpSp>
        <p:nvGrpSpPr>
          <p:cNvPr id="978" name="Cookie 55">
            <a:extLst>
              <a:ext uri="{FF2B5EF4-FFF2-40B4-BE49-F238E27FC236}">
                <a16:creationId xmlns="" xmlns:a16="http://schemas.microsoft.com/office/drawing/2014/main" id="{B9A8AB87-3D22-D742-ACDD-3FFD4F9075A6}"/>
              </a:ext>
            </a:extLst>
          </p:cNvPr>
          <p:cNvGrpSpPr/>
          <p:nvPr/>
        </p:nvGrpSpPr>
        <p:grpSpPr>
          <a:xfrm>
            <a:off x="2407609" y="3105400"/>
            <a:ext cx="841779" cy="753856"/>
            <a:chOff x="136599" y="218672"/>
            <a:chExt cx="890831" cy="815340"/>
          </a:xfrm>
        </p:grpSpPr>
        <p:pic>
          <p:nvPicPr>
            <p:cNvPr id="979" name="Grafik 376">
              <a:extLst>
                <a:ext uri="{FF2B5EF4-FFF2-40B4-BE49-F238E27FC236}">
                  <a16:creationId xmlns="" xmlns:a16="http://schemas.microsoft.com/office/drawing/2014/main" id="{18FF227C-C3B2-8A42-BD55-57093D784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80" name="Content Placeholder 5">
              <a:extLst>
                <a:ext uri="{FF2B5EF4-FFF2-40B4-BE49-F238E27FC236}">
                  <a16:creationId xmlns="" xmlns:a16="http://schemas.microsoft.com/office/drawing/2014/main" id="{2998EF3C-626F-E24B-AB09-7FDECFC444B9}"/>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55</a:t>
              </a:r>
            </a:p>
          </p:txBody>
        </p:sp>
      </p:grpSp>
      <p:grpSp>
        <p:nvGrpSpPr>
          <p:cNvPr id="981" name="Cookie 56">
            <a:extLst>
              <a:ext uri="{FF2B5EF4-FFF2-40B4-BE49-F238E27FC236}">
                <a16:creationId xmlns="" xmlns:a16="http://schemas.microsoft.com/office/drawing/2014/main" id="{D183B9D8-F147-1F4F-A90D-6C65F23FEA6A}"/>
              </a:ext>
            </a:extLst>
          </p:cNvPr>
          <p:cNvGrpSpPr/>
          <p:nvPr/>
        </p:nvGrpSpPr>
        <p:grpSpPr>
          <a:xfrm>
            <a:off x="3136336" y="3105400"/>
            <a:ext cx="841779" cy="753856"/>
            <a:chOff x="136599" y="218672"/>
            <a:chExt cx="890831" cy="815340"/>
          </a:xfrm>
        </p:grpSpPr>
        <p:pic>
          <p:nvPicPr>
            <p:cNvPr id="982" name="Grafik 381">
              <a:extLst>
                <a:ext uri="{FF2B5EF4-FFF2-40B4-BE49-F238E27FC236}">
                  <a16:creationId xmlns="" xmlns:a16="http://schemas.microsoft.com/office/drawing/2014/main" id="{7F7C964C-6902-794A-BB11-6EC2A5AA6A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83" name="Content Placeholder 5">
              <a:extLst>
                <a:ext uri="{FF2B5EF4-FFF2-40B4-BE49-F238E27FC236}">
                  <a16:creationId xmlns="" xmlns:a16="http://schemas.microsoft.com/office/drawing/2014/main" id="{CE972B99-851F-7544-8A7D-8D4911B3BCC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56</a:t>
              </a:r>
            </a:p>
          </p:txBody>
        </p:sp>
      </p:grpSp>
      <p:grpSp>
        <p:nvGrpSpPr>
          <p:cNvPr id="984" name="Cookie 57">
            <a:extLst>
              <a:ext uri="{FF2B5EF4-FFF2-40B4-BE49-F238E27FC236}">
                <a16:creationId xmlns="" xmlns:a16="http://schemas.microsoft.com/office/drawing/2014/main" id="{FBE51409-9CE5-5246-90C0-D705539A3E15}"/>
              </a:ext>
            </a:extLst>
          </p:cNvPr>
          <p:cNvGrpSpPr/>
          <p:nvPr/>
        </p:nvGrpSpPr>
        <p:grpSpPr>
          <a:xfrm>
            <a:off x="3865063" y="3105400"/>
            <a:ext cx="841779" cy="753856"/>
            <a:chOff x="136599" y="218672"/>
            <a:chExt cx="890831" cy="815340"/>
          </a:xfrm>
        </p:grpSpPr>
        <p:pic>
          <p:nvPicPr>
            <p:cNvPr id="985" name="Grafik 386">
              <a:extLst>
                <a:ext uri="{FF2B5EF4-FFF2-40B4-BE49-F238E27FC236}">
                  <a16:creationId xmlns="" xmlns:a16="http://schemas.microsoft.com/office/drawing/2014/main" id="{4A5265D4-1B59-0B46-B328-B584FE246F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86" name="Content Placeholder 5">
              <a:extLst>
                <a:ext uri="{FF2B5EF4-FFF2-40B4-BE49-F238E27FC236}">
                  <a16:creationId xmlns="" xmlns:a16="http://schemas.microsoft.com/office/drawing/2014/main" id="{06664CAB-2C05-C143-919A-7728FCD6965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57</a:t>
              </a:r>
            </a:p>
          </p:txBody>
        </p:sp>
      </p:grpSp>
      <p:grpSp>
        <p:nvGrpSpPr>
          <p:cNvPr id="987" name="Cookie 58">
            <a:extLst>
              <a:ext uri="{FF2B5EF4-FFF2-40B4-BE49-F238E27FC236}">
                <a16:creationId xmlns="" xmlns:a16="http://schemas.microsoft.com/office/drawing/2014/main" id="{FF133BA3-E3B6-FC42-81E8-9A0E5718E734}"/>
              </a:ext>
            </a:extLst>
          </p:cNvPr>
          <p:cNvGrpSpPr/>
          <p:nvPr/>
        </p:nvGrpSpPr>
        <p:grpSpPr>
          <a:xfrm>
            <a:off x="4593790" y="3105400"/>
            <a:ext cx="841779" cy="753856"/>
            <a:chOff x="136599" y="218672"/>
            <a:chExt cx="890831" cy="815340"/>
          </a:xfrm>
        </p:grpSpPr>
        <p:pic>
          <p:nvPicPr>
            <p:cNvPr id="988" name="Grafik 391">
              <a:extLst>
                <a:ext uri="{FF2B5EF4-FFF2-40B4-BE49-F238E27FC236}">
                  <a16:creationId xmlns="" xmlns:a16="http://schemas.microsoft.com/office/drawing/2014/main" id="{B121D514-11CF-8D4E-B7D0-B437DF278A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89" name="Content Placeholder 5">
              <a:extLst>
                <a:ext uri="{FF2B5EF4-FFF2-40B4-BE49-F238E27FC236}">
                  <a16:creationId xmlns="" xmlns:a16="http://schemas.microsoft.com/office/drawing/2014/main" id="{E533A7EB-52D9-7944-94FE-DC3AB44148D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58</a:t>
              </a:r>
            </a:p>
          </p:txBody>
        </p:sp>
      </p:grpSp>
      <p:grpSp>
        <p:nvGrpSpPr>
          <p:cNvPr id="990" name="Cookie 59">
            <a:extLst>
              <a:ext uri="{FF2B5EF4-FFF2-40B4-BE49-F238E27FC236}">
                <a16:creationId xmlns="" xmlns:a16="http://schemas.microsoft.com/office/drawing/2014/main" id="{5A4D1EBE-9AC7-3C45-B5DF-DF9E45BE4AF9}"/>
              </a:ext>
            </a:extLst>
          </p:cNvPr>
          <p:cNvGrpSpPr/>
          <p:nvPr/>
        </p:nvGrpSpPr>
        <p:grpSpPr>
          <a:xfrm>
            <a:off x="5322517" y="3105400"/>
            <a:ext cx="841779" cy="753856"/>
            <a:chOff x="136599" y="218672"/>
            <a:chExt cx="890831" cy="815340"/>
          </a:xfrm>
        </p:grpSpPr>
        <p:pic>
          <p:nvPicPr>
            <p:cNvPr id="991" name="Grafik 396">
              <a:extLst>
                <a:ext uri="{FF2B5EF4-FFF2-40B4-BE49-F238E27FC236}">
                  <a16:creationId xmlns="" xmlns:a16="http://schemas.microsoft.com/office/drawing/2014/main" id="{2CEC50F2-79CA-C545-B0E3-856A3DDAE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92" name="Content Placeholder 5">
              <a:extLst>
                <a:ext uri="{FF2B5EF4-FFF2-40B4-BE49-F238E27FC236}">
                  <a16:creationId xmlns="" xmlns:a16="http://schemas.microsoft.com/office/drawing/2014/main" id="{DBC1700E-E451-B544-920C-9DA4BA8CD4E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59</a:t>
              </a:r>
            </a:p>
          </p:txBody>
        </p:sp>
      </p:grpSp>
      <p:grpSp>
        <p:nvGrpSpPr>
          <p:cNvPr id="993" name="Cookie 60">
            <a:extLst>
              <a:ext uri="{FF2B5EF4-FFF2-40B4-BE49-F238E27FC236}">
                <a16:creationId xmlns="" xmlns:a16="http://schemas.microsoft.com/office/drawing/2014/main" id="{B286039C-AA3D-3444-9BBA-922E79D13020}"/>
              </a:ext>
            </a:extLst>
          </p:cNvPr>
          <p:cNvGrpSpPr/>
          <p:nvPr/>
        </p:nvGrpSpPr>
        <p:grpSpPr>
          <a:xfrm>
            <a:off x="230135" y="3688876"/>
            <a:ext cx="841779" cy="753856"/>
            <a:chOff x="136599" y="218672"/>
            <a:chExt cx="890831" cy="815340"/>
          </a:xfrm>
        </p:grpSpPr>
        <p:pic>
          <p:nvPicPr>
            <p:cNvPr id="994" name="Grafik 421">
              <a:extLst>
                <a:ext uri="{FF2B5EF4-FFF2-40B4-BE49-F238E27FC236}">
                  <a16:creationId xmlns="" xmlns:a16="http://schemas.microsoft.com/office/drawing/2014/main" id="{7D58E3E5-32B9-6D4E-9D8C-ACF880327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95" name="Content Placeholder 5">
              <a:extLst>
                <a:ext uri="{FF2B5EF4-FFF2-40B4-BE49-F238E27FC236}">
                  <a16:creationId xmlns="" xmlns:a16="http://schemas.microsoft.com/office/drawing/2014/main" id="{F7C29AF6-0C03-C040-8649-F89EBFA50780}"/>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60</a:t>
              </a:r>
            </a:p>
          </p:txBody>
        </p:sp>
      </p:grpSp>
      <p:grpSp>
        <p:nvGrpSpPr>
          <p:cNvPr id="996" name="Cookie 61">
            <a:extLst>
              <a:ext uri="{FF2B5EF4-FFF2-40B4-BE49-F238E27FC236}">
                <a16:creationId xmlns="" xmlns:a16="http://schemas.microsoft.com/office/drawing/2014/main" id="{96C141F7-F641-F243-8B89-ADCBCB860E00}"/>
              </a:ext>
            </a:extLst>
          </p:cNvPr>
          <p:cNvGrpSpPr/>
          <p:nvPr/>
        </p:nvGrpSpPr>
        <p:grpSpPr>
          <a:xfrm>
            <a:off x="958862" y="3688876"/>
            <a:ext cx="841779" cy="753856"/>
            <a:chOff x="136599" y="218672"/>
            <a:chExt cx="890831" cy="815340"/>
          </a:xfrm>
        </p:grpSpPr>
        <p:pic>
          <p:nvPicPr>
            <p:cNvPr id="997" name="Grafik 426">
              <a:extLst>
                <a:ext uri="{FF2B5EF4-FFF2-40B4-BE49-F238E27FC236}">
                  <a16:creationId xmlns="" xmlns:a16="http://schemas.microsoft.com/office/drawing/2014/main" id="{5E50B689-7D47-E947-9CC0-BD3EA6D256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998" name="Content Placeholder 5">
              <a:extLst>
                <a:ext uri="{FF2B5EF4-FFF2-40B4-BE49-F238E27FC236}">
                  <a16:creationId xmlns="" xmlns:a16="http://schemas.microsoft.com/office/drawing/2014/main" id="{40E98AA6-F7C7-144D-899D-7809E4B66F8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61</a:t>
              </a:r>
            </a:p>
          </p:txBody>
        </p:sp>
      </p:grpSp>
      <p:grpSp>
        <p:nvGrpSpPr>
          <p:cNvPr id="999" name="Cookie 62">
            <a:extLst>
              <a:ext uri="{FF2B5EF4-FFF2-40B4-BE49-F238E27FC236}">
                <a16:creationId xmlns="" xmlns:a16="http://schemas.microsoft.com/office/drawing/2014/main" id="{2B7CD2B9-04EA-884E-9AF7-D2ED94BDAF6A}"/>
              </a:ext>
            </a:extLst>
          </p:cNvPr>
          <p:cNvGrpSpPr/>
          <p:nvPr/>
        </p:nvGrpSpPr>
        <p:grpSpPr>
          <a:xfrm>
            <a:off x="1687589" y="3688876"/>
            <a:ext cx="841779" cy="753856"/>
            <a:chOff x="136599" y="218672"/>
            <a:chExt cx="890831" cy="815340"/>
          </a:xfrm>
        </p:grpSpPr>
        <p:pic>
          <p:nvPicPr>
            <p:cNvPr id="1000" name="Grafik 431">
              <a:extLst>
                <a:ext uri="{FF2B5EF4-FFF2-40B4-BE49-F238E27FC236}">
                  <a16:creationId xmlns="" xmlns:a16="http://schemas.microsoft.com/office/drawing/2014/main" id="{3DBAD249-2C98-A345-9118-A8EFC45808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01" name="Content Placeholder 5">
              <a:extLst>
                <a:ext uri="{FF2B5EF4-FFF2-40B4-BE49-F238E27FC236}">
                  <a16:creationId xmlns="" xmlns:a16="http://schemas.microsoft.com/office/drawing/2014/main" id="{3D9FC317-FF9F-DB4D-89DC-C9E7F22AC82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62</a:t>
              </a:r>
            </a:p>
          </p:txBody>
        </p:sp>
      </p:grpSp>
      <p:grpSp>
        <p:nvGrpSpPr>
          <p:cNvPr id="1002" name="Cookie 63">
            <a:extLst>
              <a:ext uri="{FF2B5EF4-FFF2-40B4-BE49-F238E27FC236}">
                <a16:creationId xmlns="" xmlns:a16="http://schemas.microsoft.com/office/drawing/2014/main" id="{A207D779-4F68-5843-B8C8-CDE3B3D8640F}"/>
              </a:ext>
            </a:extLst>
          </p:cNvPr>
          <p:cNvGrpSpPr/>
          <p:nvPr/>
        </p:nvGrpSpPr>
        <p:grpSpPr>
          <a:xfrm>
            <a:off x="2416316" y="3688876"/>
            <a:ext cx="841779" cy="753856"/>
            <a:chOff x="136599" y="218672"/>
            <a:chExt cx="890831" cy="815340"/>
          </a:xfrm>
        </p:grpSpPr>
        <p:pic>
          <p:nvPicPr>
            <p:cNvPr id="1003" name="Grafik 436">
              <a:extLst>
                <a:ext uri="{FF2B5EF4-FFF2-40B4-BE49-F238E27FC236}">
                  <a16:creationId xmlns="" xmlns:a16="http://schemas.microsoft.com/office/drawing/2014/main" id="{F9B6B065-9A02-F043-B912-630BEA758E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04" name="Content Placeholder 5">
              <a:extLst>
                <a:ext uri="{FF2B5EF4-FFF2-40B4-BE49-F238E27FC236}">
                  <a16:creationId xmlns="" xmlns:a16="http://schemas.microsoft.com/office/drawing/2014/main" id="{FDE56177-056E-544F-8B65-ED4CAEAF4BF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63</a:t>
              </a:r>
            </a:p>
          </p:txBody>
        </p:sp>
      </p:grpSp>
      <p:grpSp>
        <p:nvGrpSpPr>
          <p:cNvPr id="1005" name="Cookie 64">
            <a:extLst>
              <a:ext uri="{FF2B5EF4-FFF2-40B4-BE49-F238E27FC236}">
                <a16:creationId xmlns="" xmlns:a16="http://schemas.microsoft.com/office/drawing/2014/main" id="{9E67A078-D491-8A41-8E3A-FB69E93E9459}"/>
              </a:ext>
            </a:extLst>
          </p:cNvPr>
          <p:cNvGrpSpPr/>
          <p:nvPr/>
        </p:nvGrpSpPr>
        <p:grpSpPr>
          <a:xfrm>
            <a:off x="3145043" y="3688876"/>
            <a:ext cx="841779" cy="753856"/>
            <a:chOff x="136599" y="218672"/>
            <a:chExt cx="890831" cy="815340"/>
          </a:xfrm>
        </p:grpSpPr>
        <p:pic>
          <p:nvPicPr>
            <p:cNvPr id="1006" name="Grafik 441">
              <a:extLst>
                <a:ext uri="{FF2B5EF4-FFF2-40B4-BE49-F238E27FC236}">
                  <a16:creationId xmlns="" xmlns:a16="http://schemas.microsoft.com/office/drawing/2014/main" id="{5C8D6B13-EE5C-2243-AB42-DF12BCC72B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07" name="Content Placeholder 5">
              <a:extLst>
                <a:ext uri="{FF2B5EF4-FFF2-40B4-BE49-F238E27FC236}">
                  <a16:creationId xmlns="" xmlns:a16="http://schemas.microsoft.com/office/drawing/2014/main" id="{97567019-B005-E945-B505-259D835B293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64</a:t>
              </a:r>
            </a:p>
          </p:txBody>
        </p:sp>
      </p:grpSp>
      <p:grpSp>
        <p:nvGrpSpPr>
          <p:cNvPr id="1008" name="Cookie 65">
            <a:extLst>
              <a:ext uri="{FF2B5EF4-FFF2-40B4-BE49-F238E27FC236}">
                <a16:creationId xmlns="" xmlns:a16="http://schemas.microsoft.com/office/drawing/2014/main" id="{39E39D2D-2B99-9E4F-8231-722FE8E38D34}"/>
              </a:ext>
            </a:extLst>
          </p:cNvPr>
          <p:cNvGrpSpPr/>
          <p:nvPr/>
        </p:nvGrpSpPr>
        <p:grpSpPr>
          <a:xfrm>
            <a:off x="3873770" y="3688876"/>
            <a:ext cx="841779" cy="753856"/>
            <a:chOff x="136599" y="218672"/>
            <a:chExt cx="890831" cy="815340"/>
          </a:xfrm>
        </p:grpSpPr>
        <p:pic>
          <p:nvPicPr>
            <p:cNvPr id="1009" name="Grafik 446">
              <a:extLst>
                <a:ext uri="{FF2B5EF4-FFF2-40B4-BE49-F238E27FC236}">
                  <a16:creationId xmlns="" xmlns:a16="http://schemas.microsoft.com/office/drawing/2014/main" id="{051A37F2-3BBF-ED42-ACAC-0FD30A2C3A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10" name="Content Placeholder 5">
              <a:extLst>
                <a:ext uri="{FF2B5EF4-FFF2-40B4-BE49-F238E27FC236}">
                  <a16:creationId xmlns="" xmlns:a16="http://schemas.microsoft.com/office/drawing/2014/main" id="{4597BFF0-A214-5D4D-86B9-30EF69ED27F2}"/>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65</a:t>
              </a:r>
            </a:p>
          </p:txBody>
        </p:sp>
      </p:grpSp>
      <p:grpSp>
        <p:nvGrpSpPr>
          <p:cNvPr id="1011" name="Cookie 66">
            <a:extLst>
              <a:ext uri="{FF2B5EF4-FFF2-40B4-BE49-F238E27FC236}">
                <a16:creationId xmlns="" xmlns:a16="http://schemas.microsoft.com/office/drawing/2014/main" id="{E541AF82-2617-4046-BE63-7636C7FCD867}"/>
              </a:ext>
            </a:extLst>
          </p:cNvPr>
          <p:cNvGrpSpPr/>
          <p:nvPr/>
        </p:nvGrpSpPr>
        <p:grpSpPr>
          <a:xfrm>
            <a:off x="4602497" y="3688876"/>
            <a:ext cx="841779" cy="753856"/>
            <a:chOff x="136599" y="218672"/>
            <a:chExt cx="890831" cy="815340"/>
          </a:xfrm>
        </p:grpSpPr>
        <p:pic>
          <p:nvPicPr>
            <p:cNvPr id="1012" name="Grafik 451">
              <a:extLst>
                <a:ext uri="{FF2B5EF4-FFF2-40B4-BE49-F238E27FC236}">
                  <a16:creationId xmlns="" xmlns:a16="http://schemas.microsoft.com/office/drawing/2014/main" id="{030D1700-F8A6-3E4D-A5B9-59399D67D8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13" name="Content Placeholder 5">
              <a:extLst>
                <a:ext uri="{FF2B5EF4-FFF2-40B4-BE49-F238E27FC236}">
                  <a16:creationId xmlns="" xmlns:a16="http://schemas.microsoft.com/office/drawing/2014/main" id="{42B4599C-54A0-0245-8A7F-1F9BB2EBF18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66</a:t>
              </a:r>
            </a:p>
          </p:txBody>
        </p:sp>
      </p:grpSp>
      <p:grpSp>
        <p:nvGrpSpPr>
          <p:cNvPr id="1014" name="Cookie 67">
            <a:extLst>
              <a:ext uri="{FF2B5EF4-FFF2-40B4-BE49-F238E27FC236}">
                <a16:creationId xmlns="" xmlns:a16="http://schemas.microsoft.com/office/drawing/2014/main" id="{49A5BD09-86ED-A547-9DB3-3A30BEB3D93E}"/>
              </a:ext>
            </a:extLst>
          </p:cNvPr>
          <p:cNvGrpSpPr/>
          <p:nvPr/>
        </p:nvGrpSpPr>
        <p:grpSpPr>
          <a:xfrm>
            <a:off x="5331224" y="3688876"/>
            <a:ext cx="841779" cy="753856"/>
            <a:chOff x="136599" y="218672"/>
            <a:chExt cx="890831" cy="815340"/>
          </a:xfrm>
        </p:grpSpPr>
        <p:pic>
          <p:nvPicPr>
            <p:cNvPr id="1015" name="Grafik 456">
              <a:extLst>
                <a:ext uri="{FF2B5EF4-FFF2-40B4-BE49-F238E27FC236}">
                  <a16:creationId xmlns="" xmlns:a16="http://schemas.microsoft.com/office/drawing/2014/main" id="{C01628C4-E97A-7C45-86F4-C92A5A4F7A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16" name="Content Placeholder 5">
              <a:extLst>
                <a:ext uri="{FF2B5EF4-FFF2-40B4-BE49-F238E27FC236}">
                  <a16:creationId xmlns="" xmlns:a16="http://schemas.microsoft.com/office/drawing/2014/main" id="{DDA1F4E5-D9AE-4F47-84FB-E05A5111FA8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67</a:t>
              </a:r>
            </a:p>
          </p:txBody>
        </p:sp>
      </p:grpSp>
      <p:grpSp>
        <p:nvGrpSpPr>
          <p:cNvPr id="1017" name="Cookie 68">
            <a:extLst>
              <a:ext uri="{FF2B5EF4-FFF2-40B4-BE49-F238E27FC236}">
                <a16:creationId xmlns="" xmlns:a16="http://schemas.microsoft.com/office/drawing/2014/main" id="{65F2AA1D-8B4A-714C-AA95-DA20BA3F786D}"/>
              </a:ext>
            </a:extLst>
          </p:cNvPr>
          <p:cNvGrpSpPr/>
          <p:nvPr/>
        </p:nvGrpSpPr>
        <p:grpSpPr>
          <a:xfrm>
            <a:off x="6059951" y="3688876"/>
            <a:ext cx="841779" cy="753856"/>
            <a:chOff x="136599" y="218672"/>
            <a:chExt cx="890831" cy="815340"/>
          </a:xfrm>
        </p:grpSpPr>
        <p:pic>
          <p:nvPicPr>
            <p:cNvPr id="1018" name="Grafik 461">
              <a:extLst>
                <a:ext uri="{FF2B5EF4-FFF2-40B4-BE49-F238E27FC236}">
                  <a16:creationId xmlns="" xmlns:a16="http://schemas.microsoft.com/office/drawing/2014/main" id="{423223CE-90E5-6E4C-827C-4DC627B52F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19" name="Content Placeholder 5">
              <a:extLst>
                <a:ext uri="{FF2B5EF4-FFF2-40B4-BE49-F238E27FC236}">
                  <a16:creationId xmlns="" xmlns:a16="http://schemas.microsoft.com/office/drawing/2014/main" id="{C61D85F6-4B9A-7C4E-ADA2-E53703970003}"/>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68</a:t>
              </a:r>
            </a:p>
          </p:txBody>
        </p:sp>
      </p:grpSp>
      <p:grpSp>
        <p:nvGrpSpPr>
          <p:cNvPr id="1020" name="Cookie 69">
            <a:extLst>
              <a:ext uri="{FF2B5EF4-FFF2-40B4-BE49-F238E27FC236}">
                <a16:creationId xmlns="" xmlns:a16="http://schemas.microsoft.com/office/drawing/2014/main" id="{9FB806BA-5536-A140-9A02-E57BC9414C96}"/>
              </a:ext>
            </a:extLst>
          </p:cNvPr>
          <p:cNvGrpSpPr/>
          <p:nvPr/>
        </p:nvGrpSpPr>
        <p:grpSpPr>
          <a:xfrm>
            <a:off x="6788678" y="3688876"/>
            <a:ext cx="841779" cy="753856"/>
            <a:chOff x="136599" y="218672"/>
            <a:chExt cx="890831" cy="815340"/>
          </a:xfrm>
        </p:grpSpPr>
        <p:pic>
          <p:nvPicPr>
            <p:cNvPr id="1021" name="Grafik 466">
              <a:extLst>
                <a:ext uri="{FF2B5EF4-FFF2-40B4-BE49-F238E27FC236}">
                  <a16:creationId xmlns="" xmlns:a16="http://schemas.microsoft.com/office/drawing/2014/main" id="{B16E3944-C92E-A24B-BB97-4906EF3627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22" name="Content Placeholder 5">
              <a:extLst>
                <a:ext uri="{FF2B5EF4-FFF2-40B4-BE49-F238E27FC236}">
                  <a16:creationId xmlns="" xmlns:a16="http://schemas.microsoft.com/office/drawing/2014/main" id="{1E7776E5-EEB5-0847-91B7-2C9F4965E4BE}"/>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69</a:t>
              </a:r>
            </a:p>
          </p:txBody>
        </p:sp>
      </p:grpSp>
      <p:grpSp>
        <p:nvGrpSpPr>
          <p:cNvPr id="1023" name="Cookie 70">
            <a:extLst>
              <a:ext uri="{FF2B5EF4-FFF2-40B4-BE49-F238E27FC236}">
                <a16:creationId xmlns="" xmlns:a16="http://schemas.microsoft.com/office/drawing/2014/main" id="{217E2007-8D43-FD49-A890-CDFCE1A7C0D2}"/>
              </a:ext>
            </a:extLst>
          </p:cNvPr>
          <p:cNvGrpSpPr/>
          <p:nvPr/>
        </p:nvGrpSpPr>
        <p:grpSpPr>
          <a:xfrm>
            <a:off x="7517402" y="3688876"/>
            <a:ext cx="841779" cy="753856"/>
            <a:chOff x="136599" y="218672"/>
            <a:chExt cx="890831" cy="815340"/>
          </a:xfrm>
        </p:grpSpPr>
        <p:pic>
          <p:nvPicPr>
            <p:cNvPr id="1024" name="Grafik 471">
              <a:extLst>
                <a:ext uri="{FF2B5EF4-FFF2-40B4-BE49-F238E27FC236}">
                  <a16:creationId xmlns="" xmlns:a16="http://schemas.microsoft.com/office/drawing/2014/main" id="{1745488F-8DC9-0C4E-90C3-F54720C190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25" name="Content Placeholder 5">
              <a:extLst>
                <a:ext uri="{FF2B5EF4-FFF2-40B4-BE49-F238E27FC236}">
                  <a16:creationId xmlns="" xmlns:a16="http://schemas.microsoft.com/office/drawing/2014/main" id="{372F8AF4-193B-8445-90E6-BE3C563DACD4}"/>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70</a:t>
              </a:r>
            </a:p>
          </p:txBody>
        </p:sp>
      </p:grpSp>
      <p:grpSp>
        <p:nvGrpSpPr>
          <p:cNvPr id="1026" name="Cookie 71">
            <a:extLst>
              <a:ext uri="{FF2B5EF4-FFF2-40B4-BE49-F238E27FC236}">
                <a16:creationId xmlns="" xmlns:a16="http://schemas.microsoft.com/office/drawing/2014/main" id="{847C7A92-C50C-EE49-A1F5-43AC7FB1C169}"/>
              </a:ext>
            </a:extLst>
          </p:cNvPr>
          <p:cNvGrpSpPr/>
          <p:nvPr/>
        </p:nvGrpSpPr>
        <p:grpSpPr>
          <a:xfrm>
            <a:off x="8252133" y="3688876"/>
            <a:ext cx="841779" cy="753856"/>
            <a:chOff x="136599" y="218672"/>
            <a:chExt cx="890831" cy="815341"/>
          </a:xfrm>
        </p:grpSpPr>
        <p:pic>
          <p:nvPicPr>
            <p:cNvPr id="1027" name="Grafik 476">
              <a:extLst>
                <a:ext uri="{FF2B5EF4-FFF2-40B4-BE49-F238E27FC236}">
                  <a16:creationId xmlns="" xmlns:a16="http://schemas.microsoft.com/office/drawing/2014/main" id="{7BB83422-E431-DB43-975D-60A0CC9CB6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1"/>
            </a:xfrm>
            <a:prstGeom prst="rect">
              <a:avLst/>
            </a:prstGeom>
          </p:spPr>
        </p:pic>
        <p:sp>
          <p:nvSpPr>
            <p:cNvPr id="1028" name="Content Placeholder 5">
              <a:extLst>
                <a:ext uri="{FF2B5EF4-FFF2-40B4-BE49-F238E27FC236}">
                  <a16:creationId xmlns="" xmlns:a16="http://schemas.microsoft.com/office/drawing/2014/main" id="{1AF9D4CF-A98D-0542-A436-FADD4C86A20A}"/>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71</a:t>
              </a:r>
            </a:p>
          </p:txBody>
        </p:sp>
      </p:grpSp>
      <p:grpSp>
        <p:nvGrpSpPr>
          <p:cNvPr id="1029" name="Cookie 72">
            <a:extLst>
              <a:ext uri="{FF2B5EF4-FFF2-40B4-BE49-F238E27FC236}">
                <a16:creationId xmlns="" xmlns:a16="http://schemas.microsoft.com/office/drawing/2014/main" id="{408213FA-58FF-604A-8CAF-7E2AC36FC05B}"/>
              </a:ext>
            </a:extLst>
          </p:cNvPr>
          <p:cNvGrpSpPr/>
          <p:nvPr/>
        </p:nvGrpSpPr>
        <p:grpSpPr>
          <a:xfrm>
            <a:off x="238842" y="4272352"/>
            <a:ext cx="841779" cy="753856"/>
            <a:chOff x="136599" y="218672"/>
            <a:chExt cx="890831" cy="815340"/>
          </a:xfrm>
        </p:grpSpPr>
        <p:pic>
          <p:nvPicPr>
            <p:cNvPr id="1030" name="Grafik 481">
              <a:extLst>
                <a:ext uri="{FF2B5EF4-FFF2-40B4-BE49-F238E27FC236}">
                  <a16:creationId xmlns="" xmlns:a16="http://schemas.microsoft.com/office/drawing/2014/main" id="{4F35A1BB-D204-0D49-AD56-07F8AC757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31" name="Content Placeholder 5">
              <a:extLst>
                <a:ext uri="{FF2B5EF4-FFF2-40B4-BE49-F238E27FC236}">
                  <a16:creationId xmlns="" xmlns:a16="http://schemas.microsoft.com/office/drawing/2014/main" id="{6E1C374E-7569-0244-8B65-2CFCAC2193C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72</a:t>
              </a:r>
            </a:p>
          </p:txBody>
        </p:sp>
      </p:grpSp>
      <p:grpSp>
        <p:nvGrpSpPr>
          <p:cNvPr id="1032" name="Cookie 73">
            <a:extLst>
              <a:ext uri="{FF2B5EF4-FFF2-40B4-BE49-F238E27FC236}">
                <a16:creationId xmlns="" xmlns:a16="http://schemas.microsoft.com/office/drawing/2014/main" id="{D53A2788-F34F-5840-83EB-0A392A11FF4E}"/>
              </a:ext>
            </a:extLst>
          </p:cNvPr>
          <p:cNvGrpSpPr/>
          <p:nvPr/>
        </p:nvGrpSpPr>
        <p:grpSpPr>
          <a:xfrm>
            <a:off x="967569" y="4272352"/>
            <a:ext cx="841779" cy="753856"/>
            <a:chOff x="136599" y="218672"/>
            <a:chExt cx="890831" cy="815340"/>
          </a:xfrm>
        </p:grpSpPr>
        <p:pic>
          <p:nvPicPr>
            <p:cNvPr id="1033" name="Grafik 486">
              <a:extLst>
                <a:ext uri="{FF2B5EF4-FFF2-40B4-BE49-F238E27FC236}">
                  <a16:creationId xmlns="" xmlns:a16="http://schemas.microsoft.com/office/drawing/2014/main" id="{710E1751-C48F-9045-8A34-08A9E381B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34" name="Content Placeholder 5">
              <a:extLst>
                <a:ext uri="{FF2B5EF4-FFF2-40B4-BE49-F238E27FC236}">
                  <a16:creationId xmlns="" xmlns:a16="http://schemas.microsoft.com/office/drawing/2014/main" id="{8314BC72-2F33-484C-9E30-5BB953615553}"/>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73</a:t>
              </a:r>
            </a:p>
          </p:txBody>
        </p:sp>
      </p:grpSp>
      <p:grpSp>
        <p:nvGrpSpPr>
          <p:cNvPr id="1035" name="Cookie 74">
            <a:extLst>
              <a:ext uri="{FF2B5EF4-FFF2-40B4-BE49-F238E27FC236}">
                <a16:creationId xmlns="" xmlns:a16="http://schemas.microsoft.com/office/drawing/2014/main" id="{F4D8F9B3-92C4-7B41-B137-5CDE764D03C0}"/>
              </a:ext>
            </a:extLst>
          </p:cNvPr>
          <p:cNvGrpSpPr/>
          <p:nvPr/>
        </p:nvGrpSpPr>
        <p:grpSpPr>
          <a:xfrm>
            <a:off x="1696296" y="4272352"/>
            <a:ext cx="841779" cy="753856"/>
            <a:chOff x="136599" y="218672"/>
            <a:chExt cx="890831" cy="815340"/>
          </a:xfrm>
        </p:grpSpPr>
        <p:pic>
          <p:nvPicPr>
            <p:cNvPr id="1036" name="Grafik 491">
              <a:extLst>
                <a:ext uri="{FF2B5EF4-FFF2-40B4-BE49-F238E27FC236}">
                  <a16:creationId xmlns="" xmlns:a16="http://schemas.microsoft.com/office/drawing/2014/main" id="{CA52C8C3-1679-3F4F-8240-F723C569C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37" name="Content Placeholder 5">
              <a:extLst>
                <a:ext uri="{FF2B5EF4-FFF2-40B4-BE49-F238E27FC236}">
                  <a16:creationId xmlns="" xmlns:a16="http://schemas.microsoft.com/office/drawing/2014/main" id="{50CC0FCC-34DF-664D-93DA-D718392BCD61}"/>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74</a:t>
              </a:r>
            </a:p>
          </p:txBody>
        </p:sp>
      </p:grpSp>
      <p:grpSp>
        <p:nvGrpSpPr>
          <p:cNvPr id="1038" name="Cookie 75">
            <a:extLst>
              <a:ext uri="{FF2B5EF4-FFF2-40B4-BE49-F238E27FC236}">
                <a16:creationId xmlns="" xmlns:a16="http://schemas.microsoft.com/office/drawing/2014/main" id="{37895AF6-8014-2046-B96B-6A916587066F}"/>
              </a:ext>
            </a:extLst>
          </p:cNvPr>
          <p:cNvGrpSpPr/>
          <p:nvPr/>
        </p:nvGrpSpPr>
        <p:grpSpPr>
          <a:xfrm>
            <a:off x="2425023" y="4272352"/>
            <a:ext cx="841779" cy="753856"/>
            <a:chOff x="136599" y="218672"/>
            <a:chExt cx="890831" cy="815340"/>
          </a:xfrm>
        </p:grpSpPr>
        <p:pic>
          <p:nvPicPr>
            <p:cNvPr id="1039" name="Grafik 496">
              <a:extLst>
                <a:ext uri="{FF2B5EF4-FFF2-40B4-BE49-F238E27FC236}">
                  <a16:creationId xmlns="" xmlns:a16="http://schemas.microsoft.com/office/drawing/2014/main" id="{A7D7EEEE-679E-7A45-89AF-307E9C57A6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40" name="Content Placeholder 5">
              <a:extLst>
                <a:ext uri="{FF2B5EF4-FFF2-40B4-BE49-F238E27FC236}">
                  <a16:creationId xmlns="" xmlns:a16="http://schemas.microsoft.com/office/drawing/2014/main" id="{BB5D7CBC-4668-FD4A-8636-AA1094814C2B}"/>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75</a:t>
              </a:r>
            </a:p>
          </p:txBody>
        </p:sp>
      </p:grpSp>
      <p:grpSp>
        <p:nvGrpSpPr>
          <p:cNvPr id="1041" name="Cookie 76">
            <a:extLst>
              <a:ext uri="{FF2B5EF4-FFF2-40B4-BE49-F238E27FC236}">
                <a16:creationId xmlns="" xmlns:a16="http://schemas.microsoft.com/office/drawing/2014/main" id="{076DFF6E-85E7-C74A-924E-3EB4ABBE437F}"/>
              </a:ext>
            </a:extLst>
          </p:cNvPr>
          <p:cNvGrpSpPr/>
          <p:nvPr/>
        </p:nvGrpSpPr>
        <p:grpSpPr>
          <a:xfrm>
            <a:off x="3153750" y="4272352"/>
            <a:ext cx="841779" cy="753856"/>
            <a:chOff x="136599" y="218672"/>
            <a:chExt cx="890831" cy="815340"/>
          </a:xfrm>
        </p:grpSpPr>
        <p:pic>
          <p:nvPicPr>
            <p:cNvPr id="1042" name="Grafik 501">
              <a:extLst>
                <a:ext uri="{FF2B5EF4-FFF2-40B4-BE49-F238E27FC236}">
                  <a16:creationId xmlns="" xmlns:a16="http://schemas.microsoft.com/office/drawing/2014/main" id="{224E2020-4E10-F549-B159-A251C95DA6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43" name="Content Placeholder 5">
              <a:extLst>
                <a:ext uri="{FF2B5EF4-FFF2-40B4-BE49-F238E27FC236}">
                  <a16:creationId xmlns="" xmlns:a16="http://schemas.microsoft.com/office/drawing/2014/main" id="{A9462B93-8B94-7041-A048-FAE62B0FF90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76</a:t>
              </a:r>
            </a:p>
          </p:txBody>
        </p:sp>
      </p:grpSp>
      <p:grpSp>
        <p:nvGrpSpPr>
          <p:cNvPr id="1044" name="Cookie 77">
            <a:extLst>
              <a:ext uri="{FF2B5EF4-FFF2-40B4-BE49-F238E27FC236}">
                <a16:creationId xmlns="" xmlns:a16="http://schemas.microsoft.com/office/drawing/2014/main" id="{FB57D33C-5230-3A45-802C-39F567D78D93}"/>
              </a:ext>
            </a:extLst>
          </p:cNvPr>
          <p:cNvGrpSpPr/>
          <p:nvPr/>
        </p:nvGrpSpPr>
        <p:grpSpPr>
          <a:xfrm>
            <a:off x="3882477" y="4272352"/>
            <a:ext cx="841779" cy="753856"/>
            <a:chOff x="136599" y="218672"/>
            <a:chExt cx="890831" cy="815340"/>
          </a:xfrm>
        </p:grpSpPr>
        <p:pic>
          <p:nvPicPr>
            <p:cNvPr id="1045" name="Grafik 506">
              <a:extLst>
                <a:ext uri="{FF2B5EF4-FFF2-40B4-BE49-F238E27FC236}">
                  <a16:creationId xmlns="" xmlns:a16="http://schemas.microsoft.com/office/drawing/2014/main" id="{85C9170B-A1B7-714C-B009-ADF3061777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46" name="Content Placeholder 5">
              <a:extLst>
                <a:ext uri="{FF2B5EF4-FFF2-40B4-BE49-F238E27FC236}">
                  <a16:creationId xmlns="" xmlns:a16="http://schemas.microsoft.com/office/drawing/2014/main" id="{6ABD5CE0-5343-DB47-8F4B-41B39CFD9F9B}"/>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77</a:t>
              </a:r>
            </a:p>
          </p:txBody>
        </p:sp>
      </p:grpSp>
      <p:grpSp>
        <p:nvGrpSpPr>
          <p:cNvPr id="1047" name="Cookie 78">
            <a:extLst>
              <a:ext uri="{FF2B5EF4-FFF2-40B4-BE49-F238E27FC236}">
                <a16:creationId xmlns="" xmlns:a16="http://schemas.microsoft.com/office/drawing/2014/main" id="{85ADAA4C-B71C-5D45-9464-5FFDCBC9531B}"/>
              </a:ext>
            </a:extLst>
          </p:cNvPr>
          <p:cNvGrpSpPr/>
          <p:nvPr/>
        </p:nvGrpSpPr>
        <p:grpSpPr>
          <a:xfrm>
            <a:off x="4611204" y="4272352"/>
            <a:ext cx="841779" cy="753856"/>
            <a:chOff x="136599" y="218672"/>
            <a:chExt cx="890831" cy="815340"/>
          </a:xfrm>
        </p:grpSpPr>
        <p:pic>
          <p:nvPicPr>
            <p:cNvPr id="1048" name="Grafik 511">
              <a:extLst>
                <a:ext uri="{FF2B5EF4-FFF2-40B4-BE49-F238E27FC236}">
                  <a16:creationId xmlns="" xmlns:a16="http://schemas.microsoft.com/office/drawing/2014/main" id="{1FA85A77-77D0-914B-8CEE-0C6A71B801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49" name="Content Placeholder 5">
              <a:extLst>
                <a:ext uri="{FF2B5EF4-FFF2-40B4-BE49-F238E27FC236}">
                  <a16:creationId xmlns="" xmlns:a16="http://schemas.microsoft.com/office/drawing/2014/main" id="{59D43289-17F3-C446-8FDA-DFACED01FC3C}"/>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78</a:t>
              </a:r>
            </a:p>
          </p:txBody>
        </p:sp>
      </p:grpSp>
      <p:grpSp>
        <p:nvGrpSpPr>
          <p:cNvPr id="1050" name="Cookie 79">
            <a:extLst>
              <a:ext uri="{FF2B5EF4-FFF2-40B4-BE49-F238E27FC236}">
                <a16:creationId xmlns="" xmlns:a16="http://schemas.microsoft.com/office/drawing/2014/main" id="{D4A865CD-F591-2543-9F19-4092C15810FA}"/>
              </a:ext>
            </a:extLst>
          </p:cNvPr>
          <p:cNvGrpSpPr/>
          <p:nvPr/>
        </p:nvGrpSpPr>
        <p:grpSpPr>
          <a:xfrm>
            <a:off x="5339931" y="4272352"/>
            <a:ext cx="841779" cy="753856"/>
            <a:chOff x="136599" y="218672"/>
            <a:chExt cx="890831" cy="815340"/>
          </a:xfrm>
        </p:grpSpPr>
        <p:pic>
          <p:nvPicPr>
            <p:cNvPr id="1051" name="Grafik 516">
              <a:extLst>
                <a:ext uri="{FF2B5EF4-FFF2-40B4-BE49-F238E27FC236}">
                  <a16:creationId xmlns="" xmlns:a16="http://schemas.microsoft.com/office/drawing/2014/main" id="{C62AA40C-F394-2343-9510-3B6373E273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52" name="Content Placeholder 5">
              <a:extLst>
                <a:ext uri="{FF2B5EF4-FFF2-40B4-BE49-F238E27FC236}">
                  <a16:creationId xmlns="" xmlns:a16="http://schemas.microsoft.com/office/drawing/2014/main" id="{3BE53508-37AC-874E-B233-DBC6E1763AAF}"/>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79</a:t>
              </a:r>
            </a:p>
          </p:txBody>
        </p:sp>
      </p:grpSp>
      <p:grpSp>
        <p:nvGrpSpPr>
          <p:cNvPr id="1053" name="Cookie 80">
            <a:extLst>
              <a:ext uri="{FF2B5EF4-FFF2-40B4-BE49-F238E27FC236}">
                <a16:creationId xmlns="" xmlns:a16="http://schemas.microsoft.com/office/drawing/2014/main" id="{E3CE2F97-560D-8A42-A5B8-1B8200FD4417}"/>
              </a:ext>
            </a:extLst>
          </p:cNvPr>
          <p:cNvGrpSpPr/>
          <p:nvPr/>
        </p:nvGrpSpPr>
        <p:grpSpPr>
          <a:xfrm>
            <a:off x="6068658" y="4272352"/>
            <a:ext cx="841779" cy="753856"/>
            <a:chOff x="136599" y="218672"/>
            <a:chExt cx="890831" cy="815340"/>
          </a:xfrm>
        </p:grpSpPr>
        <p:pic>
          <p:nvPicPr>
            <p:cNvPr id="1054" name="Grafik 521">
              <a:extLst>
                <a:ext uri="{FF2B5EF4-FFF2-40B4-BE49-F238E27FC236}">
                  <a16:creationId xmlns="" xmlns:a16="http://schemas.microsoft.com/office/drawing/2014/main" id="{99E1CE30-801A-5942-8B62-A3111E3BAD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55" name="Content Placeholder 5">
              <a:extLst>
                <a:ext uri="{FF2B5EF4-FFF2-40B4-BE49-F238E27FC236}">
                  <a16:creationId xmlns="" xmlns:a16="http://schemas.microsoft.com/office/drawing/2014/main" id="{B57E78E5-7909-9C43-988E-3D0C5D2BA74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80</a:t>
              </a:r>
            </a:p>
          </p:txBody>
        </p:sp>
      </p:grpSp>
      <p:grpSp>
        <p:nvGrpSpPr>
          <p:cNvPr id="1056" name="Cookie 81">
            <a:extLst>
              <a:ext uri="{FF2B5EF4-FFF2-40B4-BE49-F238E27FC236}">
                <a16:creationId xmlns="" xmlns:a16="http://schemas.microsoft.com/office/drawing/2014/main" id="{6767BC8C-8155-7246-B7A3-BC7E08557DF0}"/>
              </a:ext>
            </a:extLst>
          </p:cNvPr>
          <p:cNvGrpSpPr/>
          <p:nvPr/>
        </p:nvGrpSpPr>
        <p:grpSpPr>
          <a:xfrm>
            <a:off x="6797385" y="4272352"/>
            <a:ext cx="841779" cy="753856"/>
            <a:chOff x="136599" y="218672"/>
            <a:chExt cx="890831" cy="815340"/>
          </a:xfrm>
        </p:grpSpPr>
        <p:pic>
          <p:nvPicPr>
            <p:cNvPr id="1057" name="Grafik 526">
              <a:extLst>
                <a:ext uri="{FF2B5EF4-FFF2-40B4-BE49-F238E27FC236}">
                  <a16:creationId xmlns="" xmlns:a16="http://schemas.microsoft.com/office/drawing/2014/main" id="{3542A856-CFE3-9045-B2D0-77C00600B0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58" name="Content Placeholder 5">
              <a:extLst>
                <a:ext uri="{FF2B5EF4-FFF2-40B4-BE49-F238E27FC236}">
                  <a16:creationId xmlns="" xmlns:a16="http://schemas.microsoft.com/office/drawing/2014/main" id="{461CF46E-24CF-F94B-B593-C63F5211D0A8}"/>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81</a:t>
              </a:r>
            </a:p>
          </p:txBody>
        </p:sp>
      </p:grpSp>
      <p:grpSp>
        <p:nvGrpSpPr>
          <p:cNvPr id="1059" name="Cookie 82">
            <a:extLst>
              <a:ext uri="{FF2B5EF4-FFF2-40B4-BE49-F238E27FC236}">
                <a16:creationId xmlns="" xmlns:a16="http://schemas.microsoft.com/office/drawing/2014/main" id="{E5D85B78-32C0-0A40-86BE-7F9CBFE69AC9}"/>
              </a:ext>
            </a:extLst>
          </p:cNvPr>
          <p:cNvGrpSpPr/>
          <p:nvPr/>
        </p:nvGrpSpPr>
        <p:grpSpPr>
          <a:xfrm>
            <a:off x="7526109" y="4272352"/>
            <a:ext cx="841779" cy="753856"/>
            <a:chOff x="136599" y="218672"/>
            <a:chExt cx="890831" cy="815340"/>
          </a:xfrm>
        </p:grpSpPr>
        <p:pic>
          <p:nvPicPr>
            <p:cNvPr id="1060" name="Grafik 531">
              <a:extLst>
                <a:ext uri="{FF2B5EF4-FFF2-40B4-BE49-F238E27FC236}">
                  <a16:creationId xmlns="" xmlns:a16="http://schemas.microsoft.com/office/drawing/2014/main" id="{26C18E5C-773F-A341-9371-7E2A5F4FE9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61" name="Content Placeholder 5">
              <a:extLst>
                <a:ext uri="{FF2B5EF4-FFF2-40B4-BE49-F238E27FC236}">
                  <a16:creationId xmlns="" xmlns:a16="http://schemas.microsoft.com/office/drawing/2014/main" id="{C89590D8-2866-5A43-8F41-A3FB9F205A40}"/>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82</a:t>
              </a:r>
            </a:p>
          </p:txBody>
        </p:sp>
      </p:grpSp>
      <p:grpSp>
        <p:nvGrpSpPr>
          <p:cNvPr id="1062" name="Cookie 83">
            <a:extLst>
              <a:ext uri="{FF2B5EF4-FFF2-40B4-BE49-F238E27FC236}">
                <a16:creationId xmlns="" xmlns:a16="http://schemas.microsoft.com/office/drawing/2014/main" id="{957A2126-AA08-E447-A59F-CF484ED1E216}"/>
              </a:ext>
            </a:extLst>
          </p:cNvPr>
          <p:cNvGrpSpPr/>
          <p:nvPr/>
        </p:nvGrpSpPr>
        <p:grpSpPr>
          <a:xfrm>
            <a:off x="8260840" y="4272352"/>
            <a:ext cx="841779" cy="753856"/>
            <a:chOff x="136599" y="218672"/>
            <a:chExt cx="890831" cy="815340"/>
          </a:xfrm>
        </p:grpSpPr>
        <p:pic>
          <p:nvPicPr>
            <p:cNvPr id="1063" name="Grafik 536">
              <a:extLst>
                <a:ext uri="{FF2B5EF4-FFF2-40B4-BE49-F238E27FC236}">
                  <a16:creationId xmlns="" xmlns:a16="http://schemas.microsoft.com/office/drawing/2014/main" id="{D355CFE4-785E-E24C-94CC-A1FAA29F3C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90" y="218672"/>
              <a:ext cx="815340" cy="815340"/>
            </a:xfrm>
            <a:prstGeom prst="rect">
              <a:avLst/>
            </a:prstGeom>
          </p:spPr>
        </p:pic>
        <p:sp>
          <p:nvSpPr>
            <p:cNvPr id="1064" name="Content Placeholder 5">
              <a:extLst>
                <a:ext uri="{FF2B5EF4-FFF2-40B4-BE49-F238E27FC236}">
                  <a16:creationId xmlns="" xmlns:a16="http://schemas.microsoft.com/office/drawing/2014/main" id="{38A58A52-1821-F14D-9E03-00CC51C6B155}"/>
                </a:ext>
              </a:extLst>
            </p:cNvPr>
            <p:cNvSpPr txBox="1">
              <a:spLocks/>
            </p:cNvSpPr>
            <p:nvPr/>
          </p:nvSpPr>
          <p:spPr>
            <a:xfrm>
              <a:off x="136599" y="726528"/>
              <a:ext cx="214481" cy="287308"/>
            </a:xfrm>
            <a:prstGeom prst="rect">
              <a:avLst/>
            </a:prstGeom>
          </p:spPr>
          <p:txBody>
            <a:bodyPr lIns="0" tIns="0" rIns="0" bIns="0"/>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5"/>
              <a:r>
                <a:rPr lang="en-US" sz="1100" dirty="0">
                  <a:latin typeface="Arial" panose="020B0604020202020204" pitchFamily="34" charset="0"/>
                  <a:cs typeface="Arial" panose="020B0604020202020204" pitchFamily="34" charset="0"/>
                </a:rPr>
                <a:t>83</a:t>
              </a:r>
            </a:p>
          </p:txBody>
        </p:sp>
      </p:grpSp>
      <p:sp>
        <p:nvSpPr>
          <p:cNvPr id="285" name="Text 2">
            <a:extLst>
              <a:ext uri="{FF2B5EF4-FFF2-40B4-BE49-F238E27FC236}">
                <a16:creationId xmlns="" xmlns:a16="http://schemas.microsoft.com/office/drawing/2014/main" id="{BEF94544-D084-A441-B87D-477048892345}"/>
              </a:ext>
            </a:extLst>
          </p:cNvPr>
          <p:cNvSpPr/>
          <p:nvPr/>
        </p:nvSpPr>
        <p:spPr>
          <a:xfrm>
            <a:off x="-7642048" y="-7788974"/>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02</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THINK HAPPY, </a:t>
            </a:r>
          </a:p>
          <a:p>
            <a:pPr algn="ctr"/>
            <a:r>
              <a:rPr lang="en-US" sz="1200" b="1" dirty="0" smtClean="0">
                <a:latin typeface="Arial" panose="020B0604020202020204" pitchFamily="34" charset="0"/>
                <a:cs typeface="Arial" panose="020B0604020202020204" pitchFamily="34" charset="0"/>
              </a:rPr>
              <a:t>STAY HAPPY.</a:t>
            </a:r>
            <a:endParaRPr lang="en-US" sz="1200" b="1" dirty="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en-US" sz="1050" dirty="0" smtClean="0">
                <a:latin typeface="Arial" panose="020B0604020202020204" pitchFamily="34" charset="0"/>
                <a:cs typeface="Arial" panose="020B0604020202020204" pitchFamily="34" charset="0"/>
              </a:rPr>
              <a:t>GLÜCKLICH DENKEN, </a:t>
            </a:r>
          </a:p>
          <a:p>
            <a:pPr algn="ctr"/>
            <a:r>
              <a:rPr lang="en-US" sz="1050" dirty="0" smtClean="0">
                <a:latin typeface="Arial" panose="020B0604020202020204" pitchFamily="34" charset="0"/>
                <a:cs typeface="Arial" panose="020B0604020202020204" pitchFamily="34" charset="0"/>
              </a:rPr>
              <a:t>GLÜCKLICH BLEIBEN.</a:t>
            </a:r>
            <a:endParaRPr lang="en-US" sz="900" dirty="0">
              <a:latin typeface="Arial" panose="020B0604020202020204" pitchFamily="34" charset="0"/>
              <a:cs typeface="Arial" panose="020B0604020202020204" pitchFamily="34" charset="0"/>
            </a:endParaRPr>
          </a:p>
        </p:txBody>
      </p:sp>
      <p:sp>
        <p:nvSpPr>
          <p:cNvPr id="290" name="Text 3">
            <a:extLst>
              <a:ext uri="{FF2B5EF4-FFF2-40B4-BE49-F238E27FC236}">
                <a16:creationId xmlns="" xmlns:a16="http://schemas.microsoft.com/office/drawing/2014/main" id="{BEF94544-D084-A441-B87D-477048892345}"/>
              </a:ext>
            </a:extLst>
          </p:cNvPr>
          <p:cNvSpPr/>
          <p:nvPr/>
        </p:nvSpPr>
        <p:spPr>
          <a:xfrm>
            <a:off x="-7624755" y="-5859686"/>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03</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Perception is the </a:t>
            </a:r>
          </a:p>
          <a:p>
            <a:pPr algn="ctr"/>
            <a:r>
              <a:rPr lang="en-US" sz="1200" b="1" dirty="0" smtClean="0">
                <a:latin typeface="Arial" panose="020B0604020202020204" pitchFamily="34" charset="0"/>
                <a:cs typeface="Arial" panose="020B0604020202020204" pitchFamily="34" charset="0"/>
              </a:rPr>
              <a:t>seed of intelligence. </a:t>
            </a:r>
            <a:endParaRPr lang="en-US" sz="1200" b="1"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a:t>
            </a:r>
            <a:r>
              <a:rPr lang="en-US" sz="1050" dirty="0" smtClean="0">
                <a:latin typeface="Arial" panose="020B0604020202020204" pitchFamily="34" charset="0"/>
                <a:cs typeface="Arial" panose="020B0604020202020204" pitchFamily="34" charset="0"/>
              </a:rPr>
              <a:t>Laozi)</a:t>
            </a:r>
          </a:p>
          <a:p>
            <a:pPr algn="ctr"/>
            <a:r>
              <a:rPr lang="de-DE" sz="1050" dirty="0" smtClean="0">
                <a:latin typeface="Arial" panose="020B0604020202020204" pitchFamily="34" charset="0"/>
                <a:cs typeface="Arial" panose="020B0604020202020204" pitchFamily="34" charset="0"/>
              </a:rPr>
              <a:t>Dinge wahrzunehmen ist </a:t>
            </a:r>
          </a:p>
          <a:p>
            <a:pPr algn="ctr"/>
            <a:r>
              <a:rPr lang="de-DE" sz="1050" dirty="0" smtClean="0">
                <a:latin typeface="Arial" panose="020B0604020202020204" pitchFamily="34" charset="0"/>
                <a:cs typeface="Arial" panose="020B0604020202020204" pitchFamily="34" charset="0"/>
              </a:rPr>
              <a:t>der Keim der Intelligenz.</a:t>
            </a:r>
            <a:endParaRPr lang="de-DE" sz="900" dirty="0">
              <a:latin typeface="Arial" panose="020B0604020202020204" pitchFamily="34" charset="0"/>
              <a:cs typeface="Arial" panose="020B0604020202020204" pitchFamily="34" charset="0"/>
            </a:endParaRPr>
          </a:p>
        </p:txBody>
      </p:sp>
      <p:sp>
        <p:nvSpPr>
          <p:cNvPr id="279" name="Text 1">
            <a:extLst>
              <a:ext uri="{FF2B5EF4-FFF2-40B4-BE49-F238E27FC236}">
                <a16:creationId xmlns="" xmlns:a16="http://schemas.microsoft.com/office/drawing/2014/main" id="{BEF94544-D084-A441-B87D-477048892345}"/>
              </a:ext>
            </a:extLst>
          </p:cNvPr>
          <p:cNvSpPr/>
          <p:nvPr/>
        </p:nvSpPr>
        <p:spPr>
          <a:xfrm>
            <a:off x="-7540133" y="-9720795"/>
            <a:ext cx="2968661" cy="126957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01</a:t>
            </a:r>
          </a:p>
          <a:p>
            <a:pPr algn="ctr"/>
            <a:endParaRPr lang="en-US" sz="1050"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Thank you, </a:t>
            </a:r>
          </a:p>
          <a:p>
            <a:pPr algn="ctr"/>
            <a:r>
              <a:rPr lang="en-US" sz="1200" b="1" dirty="0" smtClean="0">
                <a:latin typeface="Arial" panose="020B0604020202020204" pitchFamily="34" charset="0"/>
                <a:cs typeface="Arial" panose="020B0604020202020204" pitchFamily="34" charset="0"/>
              </a:rPr>
              <a:t>you got me out of the cookie.</a:t>
            </a:r>
            <a:endParaRPr lang="en-US" sz="1200" b="1" dirty="0">
              <a:latin typeface="Arial" panose="020B0604020202020204" pitchFamily="34" charset="0"/>
              <a:cs typeface="Arial" panose="020B0604020202020204" pitchFamily="34" charset="0"/>
            </a:endParaRPr>
          </a:p>
          <a:p>
            <a:pPr algn="ctr"/>
            <a:endParaRPr lang="en-US" sz="1050" dirty="0" smtClean="0">
              <a:latin typeface="Arial" panose="020B0604020202020204" pitchFamily="34" charset="0"/>
              <a:cs typeface="Arial" panose="020B0604020202020204" pitchFamily="34" charset="0"/>
            </a:endParaRPr>
          </a:p>
          <a:p>
            <a:pPr algn="ctr"/>
            <a:r>
              <a:rPr lang="de-DE" sz="1050" dirty="0" smtClean="0">
                <a:latin typeface="Arial" panose="020B0604020202020204" pitchFamily="34" charset="0"/>
                <a:cs typeface="Arial" panose="020B0604020202020204" pitchFamily="34" charset="0"/>
              </a:rPr>
              <a:t>Danke, </a:t>
            </a:r>
          </a:p>
          <a:p>
            <a:pPr algn="ctr"/>
            <a:r>
              <a:rPr lang="de-DE" sz="1050" dirty="0" smtClean="0">
                <a:latin typeface="Arial" panose="020B0604020202020204" pitchFamily="34" charset="0"/>
                <a:cs typeface="Arial" panose="020B0604020202020204" pitchFamily="34" charset="0"/>
              </a:rPr>
              <a:t>du hast mich aus dem Keks befreit.</a:t>
            </a:r>
            <a:endParaRPr lang="de-DE" sz="900" dirty="0">
              <a:latin typeface="Arial" panose="020B0604020202020204" pitchFamily="34" charset="0"/>
              <a:cs typeface="Arial" panose="020B0604020202020204" pitchFamily="34" charset="0"/>
            </a:endParaRPr>
          </a:p>
        </p:txBody>
      </p:sp>
      <p:sp>
        <p:nvSpPr>
          <p:cNvPr id="2" name="Text 71"/>
          <p:cNvSpPr/>
          <p:nvPr/>
        </p:nvSpPr>
        <p:spPr>
          <a:xfrm>
            <a:off x="12588843" y="-7853671"/>
            <a:ext cx="3008757" cy="1638910"/>
          </a:xfrm>
          <a:prstGeom prst="rect">
            <a:avLst/>
          </a:prstGeom>
        </p:spPr>
        <p:txBody>
          <a:bodyPr wrap="square">
            <a:spAutoFit/>
          </a:bodyPr>
          <a:lstStyle/>
          <a:p>
            <a:pPr algn="ctr"/>
            <a:r>
              <a:rPr lang="en-US" sz="1050" b="1" dirty="0">
                <a:latin typeface="Arial" panose="020B0604020202020204" pitchFamily="34" charset="0"/>
                <a:cs typeface="Arial" panose="020B0604020202020204" pitchFamily="34" charset="0"/>
              </a:rPr>
              <a:t>Cookie 71</a:t>
            </a:r>
          </a:p>
          <a:p>
            <a:pPr algn="ctr"/>
            <a:r>
              <a:rPr lang="en-US" sz="900" b="1" dirty="0">
                <a:latin typeface="Arial" panose="020B0604020202020204" pitchFamily="34" charset="0"/>
                <a:cs typeface="Arial" panose="020B0604020202020204" pitchFamily="34" charset="0"/>
              </a:rPr>
              <a:t>The way do define happiness is the creator of your experience, choosing to take pleasure in what you have, right now, regardless of the circumstances, while being the best you that you can be. </a:t>
            </a:r>
          </a:p>
          <a:p>
            <a:pPr algn="ctr"/>
            <a:r>
              <a:rPr lang="en-US" sz="900" dirty="0">
                <a:latin typeface="Arial" panose="020B0604020202020204" pitchFamily="34" charset="0"/>
                <a:cs typeface="Arial" panose="020B0604020202020204" pitchFamily="34" charset="0"/>
              </a:rPr>
              <a:t>(Leo </a:t>
            </a:r>
            <a:r>
              <a:rPr lang="en-US" sz="900" dirty="0">
                <a:latin typeface="Arial" panose="020B0604020202020204" pitchFamily="34" charset="0"/>
                <a:cs typeface="Arial" panose="020B0604020202020204" pitchFamily="34" charset="0"/>
              </a:rPr>
              <a:t>Babauta</a:t>
            </a:r>
            <a:r>
              <a:rPr lang="en-US" sz="900" dirty="0">
                <a:latin typeface="Arial" panose="020B0604020202020204" pitchFamily="34" charset="0"/>
                <a:cs typeface="Arial" panose="020B0604020202020204" pitchFamily="34" charset="0"/>
              </a:rPr>
              <a:t>)</a:t>
            </a:r>
          </a:p>
          <a:p>
            <a:pPr algn="ctr"/>
            <a:r>
              <a:rPr lang="de-DE" sz="900" dirty="0" smtClean="0">
                <a:latin typeface="Arial" panose="020B0604020202020204" pitchFamily="34" charset="0"/>
                <a:cs typeface="Arial" panose="020B0604020202020204" pitchFamily="34" charset="0"/>
              </a:rPr>
              <a:t>Die Art und Weise Glück zu definieren besteht darin, der Schöpfer deiner Erfahrung zu sein. Indem du dich entscheidest, dich an dem zu erfreuen was du hast. Genau jetzt, unabhängig von den Umständen, während du das beste Du bist, das du sein kannst.</a:t>
            </a:r>
            <a:endParaRPr lang="de-DE" sz="900" dirty="0">
              <a:latin typeface="Arial" panose="020B0604020202020204" pitchFamily="34" charset="0"/>
              <a:cs typeface="Arial" panose="020B0604020202020204" pitchFamily="34" charset="0"/>
            </a:endParaRPr>
          </a:p>
        </p:txBody>
      </p:sp>
      <p:sp>
        <p:nvSpPr>
          <p:cNvPr id="338" name="Text 70new">
            <a:extLst>
              <a:ext uri="{FF2B5EF4-FFF2-40B4-BE49-F238E27FC236}">
                <a16:creationId xmlns="" xmlns:a16="http://schemas.microsoft.com/office/drawing/2014/main" id="{BEF94544-D084-A441-B87D-477048892345}"/>
              </a:ext>
            </a:extLst>
          </p:cNvPr>
          <p:cNvSpPr/>
          <p:nvPr/>
        </p:nvSpPr>
        <p:spPr>
          <a:xfrm>
            <a:off x="9213915" y="2379580"/>
            <a:ext cx="2968661" cy="1600438"/>
          </a:xfrm>
          <a:prstGeom prst="rect">
            <a:avLst/>
          </a:prstGeom>
          <a:ln>
            <a:noFill/>
          </a:ln>
        </p:spPr>
        <p:txBody>
          <a:bodyPr wrap="square">
            <a:spAutoFit/>
          </a:bodyPr>
          <a:lstStyle/>
          <a:p>
            <a:pPr algn="ctr"/>
            <a:r>
              <a:rPr lang="en-US" sz="1050" b="1" dirty="0" smtClean="0">
                <a:latin typeface="Arial" panose="020B0604020202020204" pitchFamily="34" charset="0"/>
                <a:cs typeface="Arial" panose="020B0604020202020204" pitchFamily="34" charset="0"/>
              </a:rPr>
              <a:t>Cookie 70</a:t>
            </a:r>
          </a:p>
          <a:p>
            <a:pPr algn="ctr"/>
            <a:endParaRPr lang="en-US" sz="1050" dirty="0" smtClean="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Happiness lies in the joy of achievement and the thrill of creative effort</a:t>
            </a:r>
          </a:p>
          <a:p>
            <a:pPr algn="ctr"/>
            <a:r>
              <a:rPr lang="en-US" sz="1100" dirty="0" smtClean="0">
                <a:latin typeface="Arial" panose="020B0604020202020204" pitchFamily="34" charset="0"/>
                <a:cs typeface="Arial" panose="020B0604020202020204" pitchFamily="34" charset="0"/>
              </a:rPr>
              <a:t>(Franklin D Roosevelt)</a:t>
            </a:r>
          </a:p>
          <a:p>
            <a:pPr algn="ctr"/>
            <a:endParaRPr lang="en-US" sz="1100" dirty="0" smtClean="0">
              <a:latin typeface="Arial" panose="020B0604020202020204" pitchFamily="34" charset="0"/>
              <a:cs typeface="Arial" panose="020B0604020202020204" pitchFamily="34" charset="0"/>
            </a:endParaRPr>
          </a:p>
          <a:p>
            <a:pPr algn="ctr"/>
            <a:r>
              <a:rPr lang="de-DE" sz="1100" dirty="0" smtClean="0">
                <a:latin typeface="Arial" panose="020B0604020202020204" pitchFamily="34" charset="0"/>
                <a:cs typeface="Arial" panose="020B0604020202020204" pitchFamily="34" charset="0"/>
              </a:rPr>
              <a:t>Das Glück liegt in der Freude </a:t>
            </a:r>
          </a:p>
          <a:p>
            <a:pPr algn="ctr"/>
            <a:r>
              <a:rPr lang="de-DE" sz="1100" dirty="0" smtClean="0">
                <a:latin typeface="Arial" panose="020B0604020202020204" pitchFamily="34" charset="0"/>
                <a:cs typeface="Arial" panose="020B0604020202020204" pitchFamily="34" charset="0"/>
              </a:rPr>
              <a:t>an der Leistung und dem Nervenkitzel der kreativen Anstrengung</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14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2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2.71605E-6 L 1.49861 1.08272 " pathEditMode="relative" rAng="0" ptsTypes="AA">
                                      <p:cBhvr>
                                        <p:cTn id="6" dur="2000" fill="hold"/>
                                        <p:tgtEl>
                                          <p:spTgt spid="295"/>
                                        </p:tgtEl>
                                        <p:attrNameLst>
                                          <p:attrName>ppt_x</p:attrName>
                                          <p:attrName>ppt_y</p:attrName>
                                        </p:attrNameLst>
                                      </p:cBhvr>
                                      <p:rCtr x="74931" y="54136"/>
                                    </p:animMotion>
                                  </p:childTnLst>
                                  <p:subTnLst>
                                    <p:set>
                                      <p:cBhvr override="childStyle">
                                        <p:cTn dur="1" fill="hold" display="0" masterRel="nextClick" afterEffect="1"/>
                                        <p:tgtEl>
                                          <p:spTgt spid="295"/>
                                        </p:tgtEl>
                                        <p:attrNameLst>
                                          <p:attrName>style.visibility</p:attrName>
                                        </p:attrNameLst>
                                      </p:cBhvr>
                                      <p:to>
                                        <p:strVal val="hidden"/>
                                      </p:to>
                                    </p:set>
                                  </p:subTnLst>
                                </p:cTn>
                              </p:par>
                            </p:childTnLst>
                          </p:cTn>
                        </p:par>
                      </p:childTnLst>
                    </p:cTn>
                  </p:par>
                </p:childTnLst>
              </p:cTn>
              <p:nextCondLst>
                <p:cond evt="onClick" delay="0">
                  <p:tgtEl>
                    <p:spTgt spid="729"/>
                  </p:tgtEl>
                </p:cond>
              </p:nextCondLst>
            </p:seq>
            <p:seq concurrent="1" nextAc="seek">
              <p:cTn id="7" restart="whenNotActive" fill="hold" evtFilter="cancelBubble" nodeType="interactiveSeq">
                <p:stCondLst>
                  <p:cond evt="onClick" delay="0">
                    <p:tgtEl>
                      <p:spTgt spid="73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72222E-6 1.48148E-6 L 1.51197 0.77901 " pathEditMode="relative" rAng="0" ptsTypes="AA">
                                      <p:cBhvr>
                                        <p:cTn id="11" dur="2000" fill="hold"/>
                                        <p:tgtEl>
                                          <p:spTgt spid="301"/>
                                        </p:tgtEl>
                                        <p:attrNameLst>
                                          <p:attrName>ppt_x</p:attrName>
                                          <p:attrName>ppt_y</p:attrName>
                                        </p:attrNameLst>
                                      </p:cBhvr>
                                      <p:rCtr x="75590" y="38951"/>
                                    </p:animMotion>
                                  </p:childTnLst>
                                  <p:subTnLst>
                                    <p:set>
                                      <p:cBhvr override="childStyle">
                                        <p:cTn dur="1" fill="hold" display="0" masterRel="nextClick" afterEffect="1"/>
                                        <p:tgtEl>
                                          <p:spTgt spid="301"/>
                                        </p:tgtEl>
                                        <p:attrNameLst>
                                          <p:attrName>style.visibility</p:attrName>
                                        </p:attrNameLst>
                                      </p:cBhvr>
                                      <p:to>
                                        <p:strVal val="hidden"/>
                                      </p:to>
                                    </p:set>
                                  </p:subTnLst>
                                </p:cTn>
                              </p:par>
                            </p:childTnLst>
                          </p:cTn>
                        </p:par>
                      </p:childTnLst>
                    </p:cTn>
                  </p:par>
                </p:childTnLst>
              </p:cTn>
              <p:nextCondLst>
                <p:cond evt="onClick" delay="0">
                  <p:tgtEl>
                    <p:spTgt spid="732"/>
                  </p:tgtEl>
                </p:cond>
              </p:nextCondLst>
            </p:seq>
            <p:seq concurrent="1" nextAc="seek">
              <p:cTn id="12" restart="whenNotActive" fill="hold" evtFilter="cancelBubble" nodeType="interactiveSeq">
                <p:stCondLst>
                  <p:cond evt="onClick" delay="0">
                    <p:tgtEl>
                      <p:spTgt spid="7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666 -1.97531E-6 L 1.47344 2.34074 " pathEditMode="relative" rAng="0" ptsTypes="AA">
                                      <p:cBhvr>
                                        <p:cTn id="16" dur="2000" fill="hold"/>
                                        <p:tgtEl>
                                          <p:spTgt spid="279"/>
                                        </p:tgtEl>
                                        <p:attrNameLst>
                                          <p:attrName>ppt_x</p:attrName>
                                          <p:attrName>ppt_y</p:attrName>
                                        </p:attrNameLst>
                                      </p:cBhvr>
                                      <p:rCtr x="74497" y="117037"/>
                                    </p:animMotion>
                                  </p:childTnLst>
                                  <p:subTnLst>
                                    <p:set>
                                      <p:cBhvr override="childStyle">
                                        <p:cTn dur="1" fill="hold" display="0" masterRel="nextClick" afterEffect="1"/>
                                        <p:tgtEl>
                                          <p:spTgt spid="279"/>
                                        </p:tgtEl>
                                        <p:attrNameLst>
                                          <p:attrName>style.visibility</p:attrName>
                                        </p:attrNameLst>
                                      </p:cBhvr>
                                      <p:to>
                                        <p:strVal val="hidden"/>
                                      </p:to>
                                    </p:set>
                                  </p:subTnLst>
                                </p:cTn>
                              </p:par>
                            </p:childTnLst>
                          </p:cTn>
                        </p:par>
                      </p:childTnLst>
                    </p:cTn>
                  </p:par>
                </p:childTnLst>
              </p:cTn>
              <p:nextCondLst>
                <p:cond evt="onClick" delay="0">
                  <p:tgtEl>
                    <p:spTgt spid="712"/>
                  </p:tgtEl>
                </p:cond>
              </p:nextCondLst>
            </p:seq>
            <p:seq concurrent="1" nextAc="seek">
              <p:cTn id="17" restart="whenNotActive" fill="hold" evtFilter="cancelBubble" nodeType="interactiveSeq">
                <p:stCondLst>
                  <p:cond evt="onClick" delay="0">
                    <p:tgtEl>
                      <p:spTgt spid="71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5E-6 7.40741E-7 L 1.49097 1.96636 " pathEditMode="relative" rAng="0" ptsTypes="AA">
                                      <p:cBhvr>
                                        <p:cTn id="21" dur="2000" fill="hold"/>
                                        <p:tgtEl>
                                          <p:spTgt spid="285"/>
                                        </p:tgtEl>
                                        <p:attrNameLst>
                                          <p:attrName>ppt_x</p:attrName>
                                          <p:attrName>ppt_y</p:attrName>
                                        </p:attrNameLst>
                                      </p:cBhvr>
                                      <p:rCtr x="74549" y="98333"/>
                                    </p:animMotion>
                                  </p:childTnLst>
                                  <p:subTnLst>
                                    <p:set>
                                      <p:cBhvr override="childStyle">
                                        <p:cTn dur="1" fill="hold" display="0" masterRel="nextClick" afterEffect="1"/>
                                        <p:tgtEl>
                                          <p:spTgt spid="285"/>
                                        </p:tgtEl>
                                        <p:attrNameLst>
                                          <p:attrName>style.visibility</p:attrName>
                                        </p:attrNameLst>
                                      </p:cBhvr>
                                      <p:to>
                                        <p:strVal val="hidden"/>
                                      </p:to>
                                    </p:set>
                                  </p:subTnLst>
                                </p:cTn>
                              </p:par>
                            </p:childTnLst>
                          </p:cTn>
                        </p:par>
                      </p:childTnLst>
                    </p:cTn>
                  </p:par>
                </p:childTnLst>
              </p:cTn>
              <p:nextCondLst>
                <p:cond evt="onClick" delay="0">
                  <p:tgtEl>
                    <p:spTgt spid="715"/>
                  </p:tgtEl>
                </p:cond>
              </p:nextCondLst>
            </p:seq>
            <p:seq concurrent="1" nextAc="seek">
              <p:cTn id="22" restart="whenNotActive" fill="hold" evtFilter="cancelBubble" nodeType="interactiveSeq">
                <p:stCondLst>
                  <p:cond evt="onClick" delay="0">
                    <p:tgtEl>
                      <p:spTgt spid="72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2222E-6 7.40741E-7 L 1.49653 1.58734 " pathEditMode="relative" rAng="0" ptsTypes="AA">
                                      <p:cBhvr>
                                        <p:cTn id="26" dur="2000" fill="hold"/>
                                        <p:tgtEl>
                                          <p:spTgt spid="290"/>
                                        </p:tgtEl>
                                        <p:attrNameLst>
                                          <p:attrName>ppt_x</p:attrName>
                                          <p:attrName>ppt_y</p:attrName>
                                        </p:attrNameLst>
                                      </p:cBhvr>
                                      <p:rCtr x="74826" y="79383"/>
                                    </p:animMotion>
                                  </p:childTnLst>
                                  <p:subTnLst>
                                    <p:set>
                                      <p:cBhvr override="childStyle">
                                        <p:cTn dur="1" fill="hold" display="0" masterRel="nextClick" afterEffect="1"/>
                                        <p:tgtEl>
                                          <p:spTgt spid="290"/>
                                        </p:tgtEl>
                                        <p:attrNameLst>
                                          <p:attrName>style.visibility</p:attrName>
                                        </p:attrNameLst>
                                      </p:cBhvr>
                                      <p:to>
                                        <p:strVal val="hidden"/>
                                      </p:to>
                                    </p:set>
                                  </p:subTnLst>
                                </p:cTn>
                              </p:par>
                            </p:childTnLst>
                          </p:cTn>
                        </p:par>
                      </p:childTnLst>
                    </p:cTn>
                  </p:par>
                </p:childTnLst>
              </p:cTn>
              <p:nextCondLst>
                <p:cond evt="onClick" delay="0">
                  <p:tgtEl>
                    <p:spTgt spid="726"/>
                  </p:tgtEl>
                </p:cond>
              </p:nextCondLst>
            </p:seq>
            <p:seq concurrent="1" nextAc="seek">
              <p:cTn id="27" restart="whenNotActive" fill="hold" evtFilter="cancelBubble" nodeType="interactiveSeq">
                <p:stCondLst>
                  <p:cond evt="onClick" delay="0">
                    <p:tgtEl>
                      <p:spTgt spid="74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8.33333E-7 -1.35802E-6 L 1.47083 -0.55 " pathEditMode="relative" rAng="0" ptsTypes="AA">
                                      <p:cBhvr>
                                        <p:cTn id="31" dur="2000" fill="hold"/>
                                        <p:tgtEl>
                                          <p:spTgt spid="314"/>
                                        </p:tgtEl>
                                        <p:attrNameLst>
                                          <p:attrName>ppt_x</p:attrName>
                                          <p:attrName>ppt_y</p:attrName>
                                        </p:attrNameLst>
                                      </p:cBhvr>
                                      <p:rCtr x="73542" y="-27500"/>
                                    </p:animMotion>
                                  </p:childTnLst>
                                  <p:subTnLst>
                                    <p:set>
                                      <p:cBhvr override="childStyle">
                                        <p:cTn dur="1" fill="hold" display="0" masterRel="nextClick" afterEffect="1"/>
                                        <p:tgtEl>
                                          <p:spTgt spid="314"/>
                                        </p:tgtEl>
                                        <p:attrNameLst>
                                          <p:attrName>style.visibility</p:attrName>
                                        </p:attrNameLst>
                                      </p:cBhvr>
                                      <p:to>
                                        <p:strVal val="hidden"/>
                                      </p:to>
                                    </p:set>
                                  </p:subTnLst>
                                </p:cTn>
                              </p:par>
                            </p:childTnLst>
                          </p:cTn>
                        </p:par>
                      </p:childTnLst>
                    </p:cTn>
                  </p:par>
                </p:childTnLst>
              </p:cTn>
              <p:nextCondLst>
                <p:cond evt="onClick" delay="0">
                  <p:tgtEl>
                    <p:spTgt spid="747"/>
                  </p:tgtEl>
                </p:cond>
              </p:nextCondLst>
            </p:seq>
            <p:seq concurrent="1" nextAc="seek">
              <p:cTn id="32" restart="whenNotActive" fill="hold" evtFilter="cancelBubble" nodeType="interactiveSeq">
                <p:stCondLst>
                  <p:cond evt="onClick" delay="0">
                    <p:tgtEl>
                      <p:spTgt spid="754"/>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88889E-6 2.09877E-6 L 1.471 -0.86636 " pathEditMode="relative" rAng="0" ptsTypes="AA">
                                      <p:cBhvr>
                                        <p:cTn id="36" dur="2000" fill="hold"/>
                                        <p:tgtEl>
                                          <p:spTgt spid="326"/>
                                        </p:tgtEl>
                                        <p:attrNameLst>
                                          <p:attrName>ppt_x</p:attrName>
                                          <p:attrName>ppt_y</p:attrName>
                                        </p:attrNameLst>
                                      </p:cBhvr>
                                      <p:rCtr x="73542" y="-43333"/>
                                    </p:animMotion>
                                  </p:childTnLst>
                                  <p:subTnLst>
                                    <p:set>
                                      <p:cBhvr override="childStyle">
                                        <p:cTn dur="1" fill="hold" display="0" masterRel="nextClick" afterEffect="1"/>
                                        <p:tgtEl>
                                          <p:spTgt spid="326"/>
                                        </p:tgtEl>
                                        <p:attrNameLst>
                                          <p:attrName>style.visibility</p:attrName>
                                        </p:attrNameLst>
                                      </p:cBhvr>
                                      <p:to>
                                        <p:strVal val="hidden"/>
                                      </p:to>
                                    </p:set>
                                  </p:subTnLst>
                                </p:cTn>
                              </p:par>
                            </p:childTnLst>
                          </p:cTn>
                        </p:par>
                      </p:childTnLst>
                    </p:cTn>
                  </p:par>
                </p:childTnLst>
              </p:cTn>
              <p:nextCondLst>
                <p:cond evt="onClick" delay="0">
                  <p:tgtEl>
                    <p:spTgt spid="754"/>
                  </p:tgtEl>
                </p:cond>
              </p:nextCondLst>
            </p:seq>
            <p:seq concurrent="1" nextAc="seek">
              <p:cTn id="37" restart="whenNotActive" fill="hold" evtFilter="cancelBubble" nodeType="interactiveSeq">
                <p:stCondLst>
                  <p:cond evt="onClick" delay="0">
                    <p:tgtEl>
                      <p:spTgt spid="761"/>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1.38889E-6 3.08642E-6 L 1.49288 -1.13519 " pathEditMode="relative" rAng="0" ptsTypes="AA">
                                      <p:cBhvr>
                                        <p:cTn id="41" dur="2000" fill="hold"/>
                                        <p:tgtEl>
                                          <p:spTgt spid="339"/>
                                        </p:tgtEl>
                                        <p:attrNameLst>
                                          <p:attrName>ppt_x</p:attrName>
                                          <p:attrName>ppt_y</p:attrName>
                                        </p:attrNameLst>
                                      </p:cBhvr>
                                      <p:rCtr x="74635" y="-56759"/>
                                    </p:animMotion>
                                  </p:childTnLst>
                                  <p:subTnLst>
                                    <p:set>
                                      <p:cBhvr override="childStyle">
                                        <p:cTn dur="1" fill="hold" display="0" masterRel="nextClick" afterEffect="1"/>
                                        <p:tgtEl>
                                          <p:spTgt spid="339"/>
                                        </p:tgtEl>
                                        <p:attrNameLst>
                                          <p:attrName>style.visibility</p:attrName>
                                        </p:attrNameLst>
                                      </p:cBhvr>
                                      <p:to>
                                        <p:strVal val="hidden"/>
                                      </p:to>
                                    </p:set>
                                  </p:subTnLst>
                                </p:cTn>
                              </p:par>
                            </p:childTnLst>
                          </p:cTn>
                        </p:par>
                      </p:childTnLst>
                    </p:cTn>
                  </p:par>
                </p:childTnLst>
              </p:cTn>
              <p:nextCondLst>
                <p:cond evt="onClick" delay="0">
                  <p:tgtEl>
                    <p:spTgt spid="761"/>
                  </p:tgtEl>
                </p:cond>
              </p:nextCondLst>
            </p:seq>
            <p:seq concurrent="1" nextAc="seek">
              <p:cTn id="42" restart="whenNotActive" fill="hold" evtFilter="cancelBubble" nodeType="interactiveSeq">
                <p:stCondLst>
                  <p:cond evt="onClick" delay="0">
                    <p:tgtEl>
                      <p:spTgt spid="764"/>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5.55556E-7 3.33333E-6 L 1.46042 -1.52439 " pathEditMode="relative" rAng="0" ptsTypes="AA">
                                      <p:cBhvr>
                                        <p:cTn id="46" dur="2000" fill="hold"/>
                                        <p:tgtEl>
                                          <p:spTgt spid="344"/>
                                        </p:tgtEl>
                                        <p:attrNameLst>
                                          <p:attrName>ppt_x</p:attrName>
                                          <p:attrName>ppt_y</p:attrName>
                                        </p:attrNameLst>
                                      </p:cBhvr>
                                      <p:rCtr x="73021" y="-76235"/>
                                    </p:animMotion>
                                  </p:childTnLst>
                                  <p:subTnLst>
                                    <p:set>
                                      <p:cBhvr override="childStyle">
                                        <p:cTn dur="1" fill="hold" display="0" masterRel="nextClick" afterEffect="1"/>
                                        <p:tgtEl>
                                          <p:spTgt spid="344"/>
                                        </p:tgtEl>
                                        <p:attrNameLst>
                                          <p:attrName>style.visibility</p:attrName>
                                        </p:attrNameLst>
                                      </p:cBhvr>
                                      <p:to>
                                        <p:strVal val="hidden"/>
                                      </p:to>
                                    </p:set>
                                  </p:subTnLst>
                                </p:cTn>
                              </p:par>
                            </p:childTnLst>
                          </p:cTn>
                        </p:par>
                      </p:childTnLst>
                    </p:cTn>
                  </p:par>
                </p:childTnLst>
              </p:cTn>
              <p:nextCondLst>
                <p:cond evt="onClick" delay="0">
                  <p:tgtEl>
                    <p:spTgt spid="764"/>
                  </p:tgtEl>
                </p:cond>
              </p:nextCondLst>
            </p:seq>
            <p:seq concurrent="1" nextAc="seek">
              <p:cTn id="47" restart="whenNotActive" fill="hold" evtFilter="cancelBubble" nodeType="interactiveSeq">
                <p:stCondLst>
                  <p:cond evt="onClick" delay="0">
                    <p:tgtEl>
                      <p:spTgt spid="779"/>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3.61111E-6 2.59259E-6 L 1.21458 2.37253 " pathEditMode="relative" rAng="0" ptsTypes="AA">
                                      <p:cBhvr>
                                        <p:cTn id="51" dur="2000" fill="hold"/>
                                        <p:tgtEl>
                                          <p:spTgt spid="349"/>
                                        </p:tgtEl>
                                        <p:attrNameLst>
                                          <p:attrName>ppt_x</p:attrName>
                                          <p:attrName>ppt_y</p:attrName>
                                        </p:attrNameLst>
                                      </p:cBhvr>
                                      <p:rCtr x="60729" y="118642"/>
                                    </p:animMotion>
                                  </p:childTnLst>
                                  <p:subTnLst>
                                    <p:set>
                                      <p:cBhvr override="childStyle">
                                        <p:cTn dur="1" fill="hold" display="0" masterRel="nextClick" afterEffect="1"/>
                                        <p:tgtEl>
                                          <p:spTgt spid="349"/>
                                        </p:tgtEl>
                                        <p:attrNameLst>
                                          <p:attrName>style.visibility</p:attrName>
                                        </p:attrNameLst>
                                      </p:cBhvr>
                                      <p:to>
                                        <p:strVal val="hidden"/>
                                      </p:to>
                                    </p:set>
                                  </p:subTnLst>
                                </p:cTn>
                              </p:par>
                            </p:childTnLst>
                          </p:cTn>
                        </p:par>
                      </p:childTnLst>
                    </p:cTn>
                  </p:par>
                </p:childTnLst>
              </p:cTn>
              <p:nextCondLst>
                <p:cond evt="onClick" delay="0">
                  <p:tgtEl>
                    <p:spTgt spid="779"/>
                  </p:tgtEl>
                </p:cond>
              </p:nextCondLst>
            </p:seq>
            <p:seq concurrent="1" nextAc="seek">
              <p:cTn id="52" restart="whenNotActive" fill="hold" evtFilter="cancelBubble" nodeType="interactiveSeq">
                <p:stCondLst>
                  <p:cond evt="onClick" delay="0">
                    <p:tgtEl>
                      <p:spTgt spid="782"/>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4.72222E-6 6.17284E-7 L 1.20678 2.06296 " pathEditMode="relative" rAng="0" ptsTypes="AA">
                                      <p:cBhvr>
                                        <p:cTn id="56" dur="2000" fill="hold"/>
                                        <p:tgtEl>
                                          <p:spTgt spid="354"/>
                                        </p:tgtEl>
                                        <p:attrNameLst>
                                          <p:attrName>ppt_x</p:attrName>
                                          <p:attrName>ppt_y</p:attrName>
                                        </p:attrNameLst>
                                      </p:cBhvr>
                                      <p:rCtr x="60330" y="103148"/>
                                    </p:animMotion>
                                  </p:childTnLst>
                                  <p:subTnLst>
                                    <p:set>
                                      <p:cBhvr override="childStyle">
                                        <p:cTn dur="1" fill="hold" display="0" masterRel="nextClick" afterEffect="1"/>
                                        <p:tgtEl>
                                          <p:spTgt spid="354"/>
                                        </p:tgtEl>
                                        <p:attrNameLst>
                                          <p:attrName>style.visibility</p:attrName>
                                        </p:attrNameLst>
                                      </p:cBhvr>
                                      <p:to>
                                        <p:strVal val="hidden"/>
                                      </p:to>
                                    </p:set>
                                  </p:subTnLst>
                                </p:cTn>
                              </p:par>
                            </p:childTnLst>
                          </p:cTn>
                        </p:par>
                      </p:childTnLst>
                    </p:cTn>
                  </p:par>
                </p:childTnLst>
              </p:cTn>
              <p:nextCondLst>
                <p:cond evt="onClick" delay="0">
                  <p:tgtEl>
                    <p:spTgt spid="782"/>
                  </p:tgtEl>
                </p:cond>
              </p:nextCondLst>
            </p:seq>
            <p:seq concurrent="1" nextAc="seek">
              <p:cTn id="57" restart="whenNotActive" fill="hold" evtFilter="cancelBubble" nodeType="interactiveSeq">
                <p:stCondLst>
                  <p:cond evt="onClick" delay="0">
                    <p:tgtEl>
                      <p:spTgt spid="785"/>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8.33333E-7 -4.93827E-7 L 1.20677 1.75957 " pathEditMode="relative" rAng="0" ptsTypes="AA">
                                      <p:cBhvr>
                                        <p:cTn id="61" dur="2000" fill="hold"/>
                                        <p:tgtEl>
                                          <p:spTgt spid="355"/>
                                        </p:tgtEl>
                                        <p:attrNameLst>
                                          <p:attrName>ppt_x</p:attrName>
                                          <p:attrName>ppt_y</p:attrName>
                                        </p:attrNameLst>
                                      </p:cBhvr>
                                      <p:rCtr x="60330" y="87994"/>
                                    </p:animMotion>
                                  </p:childTnLst>
                                  <p:subTnLst>
                                    <p:set>
                                      <p:cBhvr override="childStyle">
                                        <p:cTn dur="1" fill="hold" display="0" masterRel="nextClick" afterEffect="1"/>
                                        <p:tgtEl>
                                          <p:spTgt spid="355"/>
                                        </p:tgtEl>
                                        <p:attrNameLst>
                                          <p:attrName>style.visibility</p:attrName>
                                        </p:attrNameLst>
                                      </p:cBhvr>
                                      <p:to>
                                        <p:strVal val="hidden"/>
                                      </p:to>
                                    </p:set>
                                  </p:subTnLst>
                                </p:cTn>
                              </p:par>
                            </p:childTnLst>
                          </p:cTn>
                        </p:par>
                      </p:childTnLst>
                    </p:cTn>
                  </p:par>
                </p:childTnLst>
              </p:cTn>
              <p:nextCondLst>
                <p:cond evt="onClick" delay="0">
                  <p:tgtEl>
                    <p:spTgt spid="785"/>
                  </p:tgtEl>
                </p:cond>
              </p:nextCondLst>
            </p:seq>
            <p:seq concurrent="1" nextAc="seek">
              <p:cTn id="62" restart="whenNotActive" fill="hold" evtFilter="cancelBubble" nodeType="interactiveSeq">
                <p:stCondLst>
                  <p:cond evt="onClick" delay="0">
                    <p:tgtEl>
                      <p:spTgt spid="788"/>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5.55556E-7 4.19753E-6 L 1.21163 1.44382 " pathEditMode="relative" rAng="0" ptsTypes="AA">
                                      <p:cBhvr>
                                        <p:cTn id="66" dur="2000" fill="hold"/>
                                        <p:tgtEl>
                                          <p:spTgt spid="389"/>
                                        </p:tgtEl>
                                        <p:attrNameLst>
                                          <p:attrName>ppt_x</p:attrName>
                                          <p:attrName>ppt_y</p:attrName>
                                        </p:attrNameLst>
                                      </p:cBhvr>
                                      <p:rCtr x="60573" y="72191"/>
                                    </p:animMotion>
                                  </p:childTnLst>
                                  <p:subTnLst>
                                    <p:set>
                                      <p:cBhvr override="childStyle">
                                        <p:cTn dur="1" fill="hold" display="0" masterRel="nextClick" afterEffect="1"/>
                                        <p:tgtEl>
                                          <p:spTgt spid="389"/>
                                        </p:tgtEl>
                                        <p:attrNameLst>
                                          <p:attrName>style.visibility</p:attrName>
                                        </p:attrNameLst>
                                      </p:cBhvr>
                                      <p:to>
                                        <p:strVal val="hidden"/>
                                      </p:to>
                                    </p:set>
                                  </p:subTnLst>
                                </p:cTn>
                              </p:par>
                            </p:childTnLst>
                          </p:cTn>
                        </p:par>
                      </p:childTnLst>
                    </p:cTn>
                  </p:par>
                </p:childTnLst>
              </p:cTn>
              <p:nextCondLst>
                <p:cond evt="onClick" delay="0">
                  <p:tgtEl>
                    <p:spTgt spid="788"/>
                  </p:tgtEl>
                </p:cond>
              </p:nextCondLst>
            </p:seq>
            <p:seq concurrent="1" nextAc="seek">
              <p:cTn id="67" restart="whenNotActive" fill="hold" evtFilter="cancelBubble" nodeType="interactiveSeq">
                <p:stCondLst>
                  <p:cond evt="onClick" delay="0">
                    <p:tgtEl>
                      <p:spTgt spid="800"/>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grpId="0" nodeType="clickEffect">
                                  <p:stCondLst>
                                    <p:cond delay="0"/>
                                  </p:stCondLst>
                                  <p:childTnLst>
                                    <p:animMotion origin="layout" path="M -3.33333E-6 -3.45679E-6 L 1.23316 1.10093 " pathEditMode="relative" rAng="0" ptsTypes="AA">
                                      <p:cBhvr>
                                        <p:cTn id="71" dur="2000" fill="hold"/>
                                        <p:tgtEl>
                                          <p:spTgt spid="400"/>
                                        </p:tgtEl>
                                        <p:attrNameLst>
                                          <p:attrName>ppt_x</p:attrName>
                                          <p:attrName>ppt_y</p:attrName>
                                        </p:attrNameLst>
                                      </p:cBhvr>
                                      <p:rCtr x="61649" y="55031"/>
                                    </p:animMotion>
                                  </p:childTnLst>
                                  <p:subTnLst>
                                    <p:set>
                                      <p:cBhvr override="childStyle">
                                        <p:cTn dur="1" fill="hold" display="0" masterRel="nextClick" afterEffect="1"/>
                                        <p:tgtEl>
                                          <p:spTgt spid="400"/>
                                        </p:tgtEl>
                                        <p:attrNameLst>
                                          <p:attrName>style.visibility</p:attrName>
                                        </p:attrNameLst>
                                      </p:cBhvr>
                                      <p:to>
                                        <p:strVal val="hidden"/>
                                      </p:to>
                                    </p:set>
                                  </p:subTnLst>
                                </p:cTn>
                              </p:par>
                            </p:childTnLst>
                          </p:cTn>
                        </p:par>
                      </p:childTnLst>
                    </p:cTn>
                  </p:par>
                </p:childTnLst>
              </p:cTn>
              <p:nextCondLst>
                <p:cond evt="onClick" delay="0">
                  <p:tgtEl>
                    <p:spTgt spid="800"/>
                  </p:tgtEl>
                </p:cond>
              </p:nextCondLst>
            </p:seq>
            <p:seq concurrent="1" nextAc="seek">
              <p:cTn id="72" restart="whenNotActive" fill="hold" evtFilter="cancelBubble" nodeType="interactiveSeq">
                <p:stCondLst>
                  <p:cond evt="onClick" delay="0">
                    <p:tgtEl>
                      <p:spTgt spid="803"/>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1.11111E-6 -2.22222E-6 L 1.24983 0.7855 " pathEditMode="relative" rAng="0" ptsTypes="AA">
                                      <p:cBhvr>
                                        <p:cTn id="76" dur="2000" fill="hold"/>
                                        <p:tgtEl>
                                          <p:spTgt spid="405"/>
                                        </p:tgtEl>
                                        <p:attrNameLst>
                                          <p:attrName>ppt_x</p:attrName>
                                          <p:attrName>ppt_y</p:attrName>
                                        </p:attrNameLst>
                                      </p:cBhvr>
                                      <p:rCtr x="62483" y="39259"/>
                                    </p:animMotion>
                                  </p:childTnLst>
                                  <p:subTnLst>
                                    <p:set>
                                      <p:cBhvr override="childStyle">
                                        <p:cTn dur="1" fill="hold" display="0" masterRel="nextClick" afterEffect="1"/>
                                        <p:tgtEl>
                                          <p:spTgt spid="405"/>
                                        </p:tgtEl>
                                        <p:attrNameLst>
                                          <p:attrName>style.visibility</p:attrName>
                                        </p:attrNameLst>
                                      </p:cBhvr>
                                      <p:to>
                                        <p:strVal val="hidden"/>
                                      </p:to>
                                    </p:set>
                                  </p:subTnLst>
                                </p:cTn>
                              </p:par>
                            </p:childTnLst>
                          </p:cTn>
                        </p:par>
                      </p:childTnLst>
                    </p:cTn>
                  </p:par>
                </p:childTnLst>
              </p:cTn>
              <p:nextCondLst>
                <p:cond evt="onClick" delay="0">
                  <p:tgtEl>
                    <p:spTgt spid="803"/>
                  </p:tgtEl>
                </p:cond>
              </p:nextCondLst>
            </p:seq>
            <p:seq concurrent="1" nextAc="seek">
              <p:cTn id="77" restart="whenNotActive" fill="hold" evtFilter="cancelBubble" nodeType="interactiveSeq">
                <p:stCondLst>
                  <p:cond evt="onClick" delay="0">
                    <p:tgtEl>
                      <p:spTgt spid="806"/>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3.61111E-6 -3.7037E-6 L 1.14479 -0.55123 " pathEditMode="relative" rAng="0" ptsTypes="AA">
                                      <p:cBhvr>
                                        <p:cTn id="81" dur="2000" fill="hold"/>
                                        <p:tgtEl>
                                          <p:spTgt spid="410"/>
                                        </p:tgtEl>
                                        <p:attrNameLst>
                                          <p:attrName>ppt_x</p:attrName>
                                          <p:attrName>ppt_y</p:attrName>
                                        </p:attrNameLst>
                                      </p:cBhvr>
                                      <p:rCtr x="57240" y="-27562"/>
                                    </p:animMotion>
                                  </p:childTnLst>
                                  <p:subTnLst>
                                    <p:set>
                                      <p:cBhvr override="childStyle">
                                        <p:cTn dur="1" fill="hold" display="0" masterRel="nextClick" afterEffect="1"/>
                                        <p:tgtEl>
                                          <p:spTgt spid="410"/>
                                        </p:tgtEl>
                                        <p:attrNameLst>
                                          <p:attrName>style.visibility</p:attrName>
                                        </p:attrNameLst>
                                      </p:cBhvr>
                                      <p:to>
                                        <p:strVal val="hidden"/>
                                      </p:to>
                                    </p:set>
                                  </p:subTnLst>
                                </p:cTn>
                              </p:par>
                            </p:childTnLst>
                          </p:cTn>
                        </p:par>
                      </p:childTnLst>
                    </p:cTn>
                  </p:par>
                </p:childTnLst>
              </p:cTn>
              <p:nextCondLst>
                <p:cond evt="onClick" delay="0">
                  <p:tgtEl>
                    <p:spTgt spid="806"/>
                  </p:tgtEl>
                </p:cond>
              </p:nextCondLst>
            </p:seq>
            <p:seq concurrent="1" nextAc="seek">
              <p:cTn id="82" restart="whenNotActive" fill="hold" evtFilter="cancelBubble" nodeType="interactiveSeq">
                <p:stCondLst>
                  <p:cond evt="onClick" delay="0">
                    <p:tgtEl>
                      <p:spTgt spid="809"/>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grpId="0" nodeType="clickEffect">
                                  <p:stCondLst>
                                    <p:cond delay="0"/>
                                  </p:stCondLst>
                                  <p:childTnLst>
                                    <p:animMotion origin="layout" path="M -4.16667E-6 6.17284E-7 L 1.1165 -0.85 " pathEditMode="relative" rAng="0" ptsTypes="AA">
                                      <p:cBhvr>
                                        <p:cTn id="86" dur="2000" fill="hold"/>
                                        <p:tgtEl>
                                          <p:spTgt spid="415"/>
                                        </p:tgtEl>
                                        <p:attrNameLst>
                                          <p:attrName>ppt_x</p:attrName>
                                          <p:attrName>ppt_y</p:attrName>
                                        </p:attrNameLst>
                                      </p:cBhvr>
                                      <p:rCtr x="55816" y="-42500"/>
                                    </p:animMotion>
                                  </p:childTnLst>
                                  <p:subTnLst>
                                    <p:set>
                                      <p:cBhvr override="childStyle">
                                        <p:cTn dur="1" fill="hold" display="0" masterRel="nextClick" afterEffect="1"/>
                                        <p:tgtEl>
                                          <p:spTgt spid="415"/>
                                        </p:tgtEl>
                                        <p:attrNameLst>
                                          <p:attrName>style.visibility</p:attrName>
                                        </p:attrNameLst>
                                      </p:cBhvr>
                                      <p:to>
                                        <p:strVal val="hidden"/>
                                      </p:to>
                                    </p:set>
                                  </p:subTnLst>
                                </p:cTn>
                              </p:par>
                            </p:childTnLst>
                          </p:cTn>
                        </p:par>
                      </p:childTnLst>
                    </p:cTn>
                  </p:par>
                </p:childTnLst>
              </p:cTn>
              <p:nextCondLst>
                <p:cond evt="onClick" delay="0">
                  <p:tgtEl>
                    <p:spTgt spid="809"/>
                  </p:tgtEl>
                </p:cond>
              </p:nextCondLst>
            </p:seq>
            <p:seq concurrent="1" nextAc="seek">
              <p:cTn id="87" restart="whenNotActive" fill="hold" evtFilter="cancelBubble" nodeType="interactiveSeq">
                <p:stCondLst>
                  <p:cond evt="onClick" delay="0">
                    <p:tgtEl>
                      <p:spTgt spid="820"/>
                    </p:tgtEl>
                  </p:cond>
                </p:stCondLst>
                <p:endSync evt="end" delay="0">
                  <p:rtn val="all"/>
                </p:endSync>
                <p:childTnLst>
                  <p:par>
                    <p:cTn id="88" fill="hold">
                      <p:stCondLst>
                        <p:cond delay="0"/>
                      </p:stCondLst>
                      <p:childTnLst>
                        <p:par>
                          <p:cTn id="89" fill="hold">
                            <p:stCondLst>
                              <p:cond delay="0"/>
                            </p:stCondLst>
                            <p:childTnLst>
                              <p:par>
                                <p:cTn id="90" presetID="42" presetClass="path" presetSubtype="0" accel="50000" decel="50000" fill="hold" grpId="0" nodeType="clickEffect">
                                  <p:stCondLst>
                                    <p:cond delay="0"/>
                                  </p:stCondLst>
                                  <p:childTnLst>
                                    <p:animMotion origin="layout" path="M -5.55556E-7 1.35802E-6 L 1.13455 -1.20895 " pathEditMode="relative" rAng="0" ptsTypes="AA">
                                      <p:cBhvr>
                                        <p:cTn id="91" dur="2000" fill="hold"/>
                                        <p:tgtEl>
                                          <p:spTgt spid="421"/>
                                        </p:tgtEl>
                                        <p:attrNameLst>
                                          <p:attrName>ppt_x</p:attrName>
                                          <p:attrName>ppt_y</p:attrName>
                                        </p:attrNameLst>
                                      </p:cBhvr>
                                      <p:rCtr x="56719" y="-60463"/>
                                    </p:animMotion>
                                  </p:childTnLst>
                                  <p:subTnLst>
                                    <p:set>
                                      <p:cBhvr override="childStyle">
                                        <p:cTn dur="1" fill="hold" display="0" masterRel="nextClick" afterEffect="1"/>
                                        <p:tgtEl>
                                          <p:spTgt spid="421"/>
                                        </p:tgtEl>
                                        <p:attrNameLst>
                                          <p:attrName>style.visibility</p:attrName>
                                        </p:attrNameLst>
                                      </p:cBhvr>
                                      <p:to>
                                        <p:strVal val="hidden"/>
                                      </p:to>
                                    </p:set>
                                  </p:subTnLst>
                                </p:cTn>
                              </p:par>
                            </p:childTnLst>
                          </p:cTn>
                        </p:par>
                      </p:childTnLst>
                    </p:cTn>
                  </p:par>
                </p:childTnLst>
              </p:cTn>
              <p:nextCondLst>
                <p:cond evt="onClick" delay="0">
                  <p:tgtEl>
                    <p:spTgt spid="820"/>
                  </p:tgtEl>
                </p:cond>
              </p:nextCondLst>
            </p:seq>
            <p:seq concurrent="1" nextAc="seek">
              <p:cTn id="92" restart="whenNotActive" fill="hold" evtFilter="cancelBubble" nodeType="interactiveSeq">
                <p:stCondLst>
                  <p:cond evt="onClick" delay="0">
                    <p:tgtEl>
                      <p:spTgt spid="847"/>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38889E-6 -3.45679E-6 L 1.1691 -1.54722 " pathEditMode="relative" rAng="0" ptsTypes="AA">
                                      <p:cBhvr>
                                        <p:cTn id="96" dur="2000" fill="hold"/>
                                        <p:tgtEl>
                                          <p:spTgt spid="434"/>
                                        </p:tgtEl>
                                        <p:attrNameLst>
                                          <p:attrName>ppt_x</p:attrName>
                                          <p:attrName>ppt_y</p:attrName>
                                        </p:attrNameLst>
                                      </p:cBhvr>
                                      <p:rCtr x="58455" y="-77377"/>
                                    </p:animMotion>
                                  </p:childTnLst>
                                  <p:subTnLst>
                                    <p:set>
                                      <p:cBhvr override="childStyle">
                                        <p:cTn dur="1" fill="hold" display="0" masterRel="nextClick" afterEffect="1"/>
                                        <p:tgtEl>
                                          <p:spTgt spid="434"/>
                                        </p:tgtEl>
                                        <p:attrNameLst>
                                          <p:attrName>style.visibility</p:attrName>
                                        </p:attrNameLst>
                                      </p:cBhvr>
                                      <p:to>
                                        <p:strVal val="hidden"/>
                                      </p:to>
                                    </p:set>
                                  </p:subTnLst>
                                </p:cTn>
                              </p:par>
                            </p:childTnLst>
                          </p:cTn>
                        </p:par>
                      </p:childTnLst>
                    </p:cTn>
                  </p:par>
                </p:childTnLst>
              </p:cTn>
              <p:nextCondLst>
                <p:cond evt="onClick" delay="0">
                  <p:tgtEl>
                    <p:spTgt spid="847"/>
                  </p:tgtEl>
                </p:cond>
              </p:nextCondLst>
            </p:seq>
            <p:seq concurrent="1" nextAc="seek">
              <p:cTn id="97" restart="whenNotActive" fill="hold" evtFilter="cancelBubble" nodeType="interactiveSeq">
                <p:stCondLst>
                  <p:cond evt="onClick" delay="0">
                    <p:tgtEl>
                      <p:spTgt spid="859"/>
                    </p:tgtEl>
                  </p:cond>
                </p:stCondLst>
                <p:endSync evt="end" delay="0">
                  <p:rtn val="all"/>
                </p:endSync>
                <p:childTnLst>
                  <p:par>
                    <p:cTn id="98" fill="hold">
                      <p:stCondLst>
                        <p:cond delay="0"/>
                      </p:stCondLst>
                      <p:childTnLst>
                        <p:par>
                          <p:cTn id="99" fill="hold">
                            <p:stCondLst>
                              <p:cond delay="0"/>
                            </p:stCondLst>
                            <p:childTnLst>
                              <p:par>
                                <p:cTn id="100" presetID="42" presetClass="path" presetSubtype="0" accel="50000" decel="50000" fill="hold" grpId="0" nodeType="clickEffect">
                                  <p:stCondLst>
                                    <p:cond delay="0"/>
                                  </p:stCondLst>
                                  <p:childTnLst>
                                    <p:animMotion origin="layout" path="M 1.94444E-6 9.87654E-7 L 0.93524 2.40617 " pathEditMode="relative" rAng="0" ptsTypes="AA">
                                      <p:cBhvr>
                                        <p:cTn id="101" dur="2000" fill="hold"/>
                                        <p:tgtEl>
                                          <p:spTgt spid="446"/>
                                        </p:tgtEl>
                                        <p:attrNameLst>
                                          <p:attrName>ppt_x</p:attrName>
                                          <p:attrName>ppt_y</p:attrName>
                                        </p:attrNameLst>
                                      </p:cBhvr>
                                      <p:rCtr x="46753" y="120309"/>
                                    </p:animMotion>
                                  </p:childTnLst>
                                  <p:subTnLst>
                                    <p:set>
                                      <p:cBhvr override="childStyle">
                                        <p:cTn dur="1" fill="hold" display="0" masterRel="nextClick" afterEffect="1"/>
                                        <p:tgtEl>
                                          <p:spTgt spid="446"/>
                                        </p:tgtEl>
                                        <p:attrNameLst>
                                          <p:attrName>style.visibility</p:attrName>
                                        </p:attrNameLst>
                                      </p:cBhvr>
                                      <p:to>
                                        <p:strVal val="hidden"/>
                                      </p:to>
                                    </p:set>
                                  </p:subTnLst>
                                </p:cTn>
                              </p:par>
                            </p:childTnLst>
                          </p:cTn>
                        </p:par>
                      </p:childTnLst>
                    </p:cTn>
                  </p:par>
                </p:childTnLst>
              </p:cTn>
              <p:nextCondLst>
                <p:cond evt="onClick" delay="0">
                  <p:tgtEl>
                    <p:spTgt spid="859"/>
                  </p:tgtEl>
                </p:cond>
              </p:nextCondLst>
            </p:seq>
            <p:seq concurrent="1" nextAc="seek">
              <p:cTn id="102" restart="whenNotActive" fill="hold" evtFilter="cancelBubble" nodeType="interactiveSeq">
                <p:stCondLst>
                  <p:cond evt="onClick" delay="0">
                    <p:tgtEl>
                      <p:spTgt spid="866"/>
                    </p:tgtEl>
                  </p:cond>
                </p:stCondLst>
                <p:endSync evt="end" delay="0">
                  <p:rtn val="all"/>
                </p:endSync>
                <p:childTnLst>
                  <p:par>
                    <p:cTn id="103" fill="hold">
                      <p:stCondLst>
                        <p:cond delay="0"/>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2.77778E-7 -8.64198E-7 L 0.94306 2.09938 " pathEditMode="relative" rAng="0" ptsTypes="AA">
                                      <p:cBhvr>
                                        <p:cTn id="106" dur="2000" fill="hold"/>
                                        <p:tgtEl>
                                          <p:spTgt spid="461"/>
                                        </p:tgtEl>
                                        <p:attrNameLst>
                                          <p:attrName>ppt_x</p:attrName>
                                          <p:attrName>ppt_y</p:attrName>
                                        </p:attrNameLst>
                                      </p:cBhvr>
                                      <p:rCtr x="47153" y="104969"/>
                                    </p:animMotion>
                                  </p:childTnLst>
                                  <p:subTnLst>
                                    <p:set>
                                      <p:cBhvr override="childStyle">
                                        <p:cTn dur="1" fill="hold" display="0" masterRel="nextClick" afterEffect="1"/>
                                        <p:tgtEl>
                                          <p:spTgt spid="461"/>
                                        </p:tgtEl>
                                        <p:attrNameLst>
                                          <p:attrName>style.visibility</p:attrName>
                                        </p:attrNameLst>
                                      </p:cBhvr>
                                      <p:to>
                                        <p:strVal val="hidden"/>
                                      </p:to>
                                    </p:set>
                                  </p:subTnLst>
                                </p:cTn>
                              </p:par>
                            </p:childTnLst>
                          </p:cTn>
                        </p:par>
                      </p:childTnLst>
                    </p:cTn>
                  </p:par>
                </p:childTnLst>
              </p:cTn>
              <p:nextCondLst>
                <p:cond evt="onClick" delay="0">
                  <p:tgtEl>
                    <p:spTgt spid="866"/>
                  </p:tgtEl>
                </p:cond>
              </p:nextCondLst>
            </p:seq>
            <p:seq concurrent="1" nextAc="seek">
              <p:cTn id="107" restart="whenNotActive" fill="hold" evtFilter="cancelBubble" nodeType="interactiveSeq">
                <p:stCondLst>
                  <p:cond evt="onClick" delay="0">
                    <p:tgtEl>
                      <p:spTgt spid="869"/>
                    </p:tgtEl>
                  </p:cond>
                </p:stCondLst>
                <p:endSync evt="end" delay="0">
                  <p:rtn val="all"/>
                </p:endSync>
                <p:childTnLst>
                  <p:par>
                    <p:cTn id="108" fill="hold">
                      <p:stCondLst>
                        <p:cond delay="0"/>
                      </p:stCondLst>
                      <p:childTnLst>
                        <p:par>
                          <p:cTn id="109" fill="hold">
                            <p:stCondLst>
                              <p:cond delay="0"/>
                            </p:stCondLst>
                            <p:childTnLst>
                              <p:par>
                                <p:cTn id="110" presetID="42" presetClass="path" presetSubtype="0" accel="50000" decel="50000" fill="hold" grpId="0" nodeType="clickEffect">
                                  <p:stCondLst>
                                    <p:cond delay="0"/>
                                  </p:stCondLst>
                                  <p:childTnLst>
                                    <p:animMotion origin="layout" path="M -2.77778E-7 -4.69136E-6 L 0.93993 1.75618 " pathEditMode="relative" rAng="0" ptsTypes="AA">
                                      <p:cBhvr>
                                        <p:cTn id="111" dur="2000" fill="hold"/>
                                        <p:tgtEl>
                                          <p:spTgt spid="486"/>
                                        </p:tgtEl>
                                        <p:attrNameLst>
                                          <p:attrName>ppt_x</p:attrName>
                                          <p:attrName>ppt_y</p:attrName>
                                        </p:attrNameLst>
                                      </p:cBhvr>
                                      <p:rCtr x="46997" y="87809"/>
                                    </p:animMotion>
                                  </p:childTnLst>
                                  <p:subTnLst>
                                    <p:set>
                                      <p:cBhvr override="childStyle">
                                        <p:cTn dur="1" fill="hold" display="0" masterRel="nextClick" afterEffect="1"/>
                                        <p:tgtEl>
                                          <p:spTgt spid="486"/>
                                        </p:tgtEl>
                                        <p:attrNameLst>
                                          <p:attrName>style.visibility</p:attrName>
                                        </p:attrNameLst>
                                      </p:cBhvr>
                                      <p:to>
                                        <p:strVal val="hidden"/>
                                      </p:to>
                                    </p:set>
                                  </p:subTnLst>
                                </p:cTn>
                              </p:par>
                            </p:childTnLst>
                          </p:cTn>
                        </p:par>
                      </p:childTnLst>
                    </p:cTn>
                  </p:par>
                </p:childTnLst>
              </p:cTn>
              <p:nextCondLst>
                <p:cond evt="onClick" delay="0">
                  <p:tgtEl>
                    <p:spTgt spid="869"/>
                  </p:tgtEl>
                </p:cond>
              </p:nextCondLst>
            </p:seq>
            <p:seq concurrent="1" nextAc="seek">
              <p:cTn id="112" restart="whenNotActive" fill="hold" evtFilter="cancelBubble" nodeType="interactiveSeq">
                <p:stCondLst>
                  <p:cond evt="onClick" delay="0">
                    <p:tgtEl>
                      <p:spTgt spid="882"/>
                    </p:tgtEl>
                  </p:cond>
                </p:stCondLst>
                <p:endSync evt="end" delay="0">
                  <p:rtn val="all"/>
                </p:endSync>
                <p:childTnLst>
                  <p:par>
                    <p:cTn id="113" fill="hold">
                      <p:stCondLst>
                        <p:cond delay="0"/>
                      </p:stCondLst>
                      <p:childTnLst>
                        <p:par>
                          <p:cTn id="114" fill="hold">
                            <p:stCondLst>
                              <p:cond delay="0"/>
                            </p:stCondLst>
                            <p:childTnLst>
                              <p:par>
                                <p:cTn id="115" presetID="42" presetClass="path" presetSubtype="0" accel="50000" decel="50000" fill="hold" grpId="0" nodeType="clickEffect">
                                  <p:stCondLst>
                                    <p:cond delay="0"/>
                                  </p:stCondLst>
                                  <p:childTnLst>
                                    <p:animMotion origin="layout" path="M 3.33333E-6 -1.11111E-6 L 0.94618 1.45957 " pathEditMode="relative" rAng="0" ptsTypes="AA">
                                      <p:cBhvr>
                                        <p:cTn id="116" dur="2000" fill="hold"/>
                                        <p:tgtEl>
                                          <p:spTgt spid="499"/>
                                        </p:tgtEl>
                                        <p:attrNameLst>
                                          <p:attrName>ppt_x</p:attrName>
                                          <p:attrName>ppt_y</p:attrName>
                                        </p:attrNameLst>
                                      </p:cBhvr>
                                      <p:rCtr x="47309" y="72994"/>
                                    </p:animMotion>
                                  </p:childTnLst>
                                  <p:subTnLst>
                                    <p:set>
                                      <p:cBhvr override="childStyle">
                                        <p:cTn dur="1" fill="hold" display="0" masterRel="nextClick" afterEffect="1"/>
                                        <p:tgtEl>
                                          <p:spTgt spid="499"/>
                                        </p:tgtEl>
                                        <p:attrNameLst>
                                          <p:attrName>style.visibility</p:attrName>
                                        </p:attrNameLst>
                                      </p:cBhvr>
                                      <p:to>
                                        <p:strVal val="hidden"/>
                                      </p:to>
                                    </p:set>
                                  </p:subTnLst>
                                </p:cTn>
                              </p:par>
                            </p:childTnLst>
                          </p:cTn>
                        </p:par>
                      </p:childTnLst>
                    </p:cTn>
                  </p:par>
                </p:childTnLst>
              </p:cTn>
              <p:nextCondLst>
                <p:cond evt="onClick" delay="0">
                  <p:tgtEl>
                    <p:spTgt spid="882"/>
                  </p:tgtEl>
                </p:cond>
              </p:nextCondLst>
            </p:seq>
            <p:seq concurrent="1" nextAc="seek">
              <p:cTn id="117" restart="whenNotActive" fill="hold" evtFilter="cancelBubble" nodeType="interactiveSeq">
                <p:stCondLst>
                  <p:cond evt="onClick" delay="0">
                    <p:tgtEl>
                      <p:spTgt spid="885"/>
                    </p:tgtEl>
                  </p:cond>
                </p:stCondLst>
                <p:endSync evt="end" delay="0">
                  <p:rtn val="all"/>
                </p:endSync>
                <p:childTnLst>
                  <p:par>
                    <p:cTn id="118" fill="hold">
                      <p:stCondLst>
                        <p:cond delay="0"/>
                      </p:stCondLst>
                      <p:childTnLst>
                        <p:par>
                          <p:cTn id="119" fill="hold">
                            <p:stCondLst>
                              <p:cond delay="0"/>
                            </p:stCondLst>
                            <p:childTnLst>
                              <p:par>
                                <p:cTn id="120" presetID="42" presetClass="path" presetSubtype="0" accel="50000" decel="50000" fill="hold" grpId="0" nodeType="clickEffect">
                                  <p:stCondLst>
                                    <p:cond delay="0"/>
                                  </p:stCondLst>
                                  <p:childTnLst>
                                    <p:animMotion origin="layout" path="M 2.22222E-6 2.96296E-6 L 0.94514 1.11389 " pathEditMode="relative" rAng="0" ptsTypes="AA">
                                      <p:cBhvr>
                                        <p:cTn id="121" dur="2000" fill="hold"/>
                                        <p:tgtEl>
                                          <p:spTgt spid="511"/>
                                        </p:tgtEl>
                                        <p:attrNameLst>
                                          <p:attrName>ppt_x</p:attrName>
                                          <p:attrName>ppt_y</p:attrName>
                                        </p:attrNameLst>
                                      </p:cBhvr>
                                      <p:rCtr x="47257" y="55710"/>
                                    </p:animMotion>
                                  </p:childTnLst>
                                  <p:subTnLst>
                                    <p:set>
                                      <p:cBhvr override="childStyle">
                                        <p:cTn dur="1" fill="hold" display="0" masterRel="nextClick" afterEffect="1"/>
                                        <p:tgtEl>
                                          <p:spTgt spid="511"/>
                                        </p:tgtEl>
                                        <p:attrNameLst>
                                          <p:attrName>style.visibility</p:attrName>
                                        </p:attrNameLst>
                                      </p:cBhvr>
                                      <p:to>
                                        <p:strVal val="hidden"/>
                                      </p:to>
                                    </p:set>
                                  </p:subTnLst>
                                </p:cTn>
                              </p:par>
                            </p:childTnLst>
                          </p:cTn>
                        </p:par>
                      </p:childTnLst>
                    </p:cTn>
                  </p:par>
                </p:childTnLst>
              </p:cTn>
              <p:nextCondLst>
                <p:cond evt="onClick" delay="0">
                  <p:tgtEl>
                    <p:spTgt spid="885"/>
                  </p:tgtEl>
                </p:cond>
              </p:nextCondLst>
            </p:seq>
            <p:seq concurrent="1" nextAc="seek">
              <p:cTn id="122" restart="whenNotActive" fill="hold" evtFilter="cancelBubble" nodeType="interactiveSeq">
                <p:stCondLst>
                  <p:cond evt="onClick" delay="0">
                    <p:tgtEl>
                      <p:spTgt spid="888"/>
                    </p:tgtEl>
                  </p:cond>
                </p:stCondLst>
                <p:endSync evt="end" delay="0">
                  <p:rtn val="all"/>
                </p:endSync>
                <p:childTnLst>
                  <p:par>
                    <p:cTn id="123" fill="hold">
                      <p:stCondLst>
                        <p:cond delay="0"/>
                      </p:stCondLst>
                      <p:childTnLst>
                        <p:par>
                          <p:cTn id="124" fill="hold">
                            <p:stCondLst>
                              <p:cond delay="0"/>
                            </p:stCondLst>
                            <p:childTnLst>
                              <p:par>
                                <p:cTn id="125" presetID="42" presetClass="path" presetSubtype="0" accel="50000" decel="50000" fill="hold" grpId="0" nodeType="clickEffect">
                                  <p:stCondLst>
                                    <p:cond delay="0"/>
                                  </p:stCondLst>
                                  <p:childTnLst>
                                    <p:animMotion origin="layout" path="M 2.77778E-6 3.95062E-6 L 0.97343 0.81975 " pathEditMode="relative" rAng="0" ptsTypes="AA">
                                      <p:cBhvr>
                                        <p:cTn id="126" dur="2000" fill="hold"/>
                                        <p:tgtEl>
                                          <p:spTgt spid="524"/>
                                        </p:tgtEl>
                                        <p:attrNameLst>
                                          <p:attrName>ppt_x</p:attrName>
                                          <p:attrName>ppt_y</p:attrName>
                                        </p:attrNameLst>
                                      </p:cBhvr>
                                      <p:rCtr x="48663" y="40988"/>
                                    </p:animMotion>
                                  </p:childTnLst>
                                  <p:subTnLst>
                                    <p:set>
                                      <p:cBhvr override="childStyle">
                                        <p:cTn dur="1" fill="hold" display="0" masterRel="nextClick" afterEffect="1"/>
                                        <p:tgtEl>
                                          <p:spTgt spid="524"/>
                                        </p:tgtEl>
                                        <p:attrNameLst>
                                          <p:attrName>style.visibility</p:attrName>
                                        </p:attrNameLst>
                                      </p:cBhvr>
                                      <p:to>
                                        <p:strVal val="hidden"/>
                                      </p:to>
                                    </p:set>
                                  </p:subTnLst>
                                </p:cTn>
                              </p:par>
                            </p:childTnLst>
                          </p:cTn>
                        </p:par>
                      </p:childTnLst>
                    </p:cTn>
                  </p:par>
                </p:childTnLst>
              </p:cTn>
              <p:nextCondLst>
                <p:cond evt="onClick" delay="0">
                  <p:tgtEl>
                    <p:spTgt spid="888"/>
                  </p:tgtEl>
                </p:cond>
              </p:nextCondLst>
            </p:seq>
            <p:seq concurrent="1" nextAc="seek">
              <p:cTn id="127" restart="whenNotActive" fill="hold" evtFilter="cancelBubble" nodeType="interactiveSeq">
                <p:stCondLst>
                  <p:cond evt="onClick" delay="0">
                    <p:tgtEl>
                      <p:spTgt spid="891"/>
                    </p:tgtEl>
                  </p:cond>
                </p:stCondLst>
                <p:endSync evt="end" delay="0">
                  <p:rtn val="all"/>
                </p:endSync>
                <p:childTnLst>
                  <p:par>
                    <p:cTn id="128" fill="hold">
                      <p:stCondLst>
                        <p:cond delay="0"/>
                      </p:stCondLst>
                      <p:childTnLst>
                        <p:par>
                          <p:cTn id="129" fill="hold">
                            <p:stCondLst>
                              <p:cond delay="0"/>
                            </p:stCondLst>
                            <p:childTnLst>
                              <p:par>
                                <p:cTn id="130" presetID="42" presetClass="path" presetSubtype="0" accel="50000" decel="50000" fill="hold" grpId="0" nodeType="clickEffect">
                                  <p:stCondLst>
                                    <p:cond delay="0"/>
                                  </p:stCondLst>
                                  <p:childTnLst>
                                    <p:animMotion origin="layout" path="M -1.38889E-6 4.5679E-6 L 0.83976 -0.57346 " pathEditMode="relative" rAng="0" ptsTypes="AA">
                                      <p:cBhvr>
                                        <p:cTn id="131" dur="2000" fill="hold"/>
                                        <p:tgtEl>
                                          <p:spTgt spid="543"/>
                                        </p:tgtEl>
                                        <p:attrNameLst>
                                          <p:attrName>ppt_x</p:attrName>
                                          <p:attrName>ppt_y</p:attrName>
                                        </p:attrNameLst>
                                      </p:cBhvr>
                                      <p:rCtr x="41979" y="-28673"/>
                                    </p:animMotion>
                                  </p:childTnLst>
                                  <p:subTnLst>
                                    <p:set>
                                      <p:cBhvr override="childStyle">
                                        <p:cTn dur="1" fill="hold" display="0" masterRel="nextClick" afterEffect="1"/>
                                        <p:tgtEl>
                                          <p:spTgt spid="543"/>
                                        </p:tgtEl>
                                        <p:attrNameLst>
                                          <p:attrName>style.visibility</p:attrName>
                                        </p:attrNameLst>
                                      </p:cBhvr>
                                      <p:to>
                                        <p:strVal val="hidden"/>
                                      </p:to>
                                    </p:set>
                                  </p:subTnLst>
                                </p:cTn>
                              </p:par>
                            </p:childTnLst>
                          </p:cTn>
                        </p:par>
                      </p:childTnLst>
                    </p:cTn>
                  </p:par>
                </p:childTnLst>
              </p:cTn>
              <p:nextCondLst>
                <p:cond evt="onClick" delay="0">
                  <p:tgtEl>
                    <p:spTgt spid="891"/>
                  </p:tgtEl>
                </p:cond>
              </p:nextCondLst>
            </p:seq>
            <p:seq concurrent="1" nextAc="seek">
              <p:cTn id="132" restart="whenNotActive" fill="hold" evtFilter="cancelBubble" nodeType="interactiveSeq">
                <p:stCondLst>
                  <p:cond evt="onClick" delay="0">
                    <p:tgtEl>
                      <p:spTgt spid="894"/>
                    </p:tgtEl>
                  </p:cond>
                </p:stCondLst>
                <p:endSync evt="end" delay="0">
                  <p:rtn val="all"/>
                </p:endSync>
                <p:childTnLst>
                  <p:par>
                    <p:cTn id="133" fill="hold">
                      <p:stCondLst>
                        <p:cond delay="0"/>
                      </p:stCondLst>
                      <p:childTnLst>
                        <p:par>
                          <p:cTn id="134" fill="hold">
                            <p:stCondLst>
                              <p:cond delay="0"/>
                            </p:stCondLst>
                            <p:childTnLst>
                              <p:par>
                                <p:cTn id="135" presetID="42" presetClass="path" presetSubtype="0" accel="50000" decel="50000" fill="hold" grpId="0" nodeType="clickEffect">
                                  <p:stCondLst>
                                    <p:cond delay="0"/>
                                  </p:stCondLst>
                                  <p:childTnLst>
                                    <p:animMotion origin="layout" path="M 1.38889E-6 2.46914E-6 L 0.88489 -0.8571 " pathEditMode="relative" rAng="0" ptsTypes="AA">
                                      <p:cBhvr>
                                        <p:cTn id="136" dur="2000" fill="hold"/>
                                        <p:tgtEl>
                                          <p:spTgt spid="548"/>
                                        </p:tgtEl>
                                        <p:attrNameLst>
                                          <p:attrName>ppt_x</p:attrName>
                                          <p:attrName>ppt_y</p:attrName>
                                        </p:attrNameLst>
                                      </p:cBhvr>
                                      <p:rCtr x="44236" y="-42870"/>
                                    </p:animMotion>
                                  </p:childTnLst>
                                  <p:subTnLst>
                                    <p:set>
                                      <p:cBhvr override="childStyle">
                                        <p:cTn dur="1" fill="hold" display="0" masterRel="nextClick" afterEffect="1"/>
                                        <p:tgtEl>
                                          <p:spTgt spid="548"/>
                                        </p:tgtEl>
                                        <p:attrNameLst>
                                          <p:attrName>style.visibility</p:attrName>
                                        </p:attrNameLst>
                                      </p:cBhvr>
                                      <p:to>
                                        <p:strVal val="hidden"/>
                                      </p:to>
                                    </p:set>
                                  </p:subTnLst>
                                </p:cTn>
                              </p:par>
                            </p:childTnLst>
                          </p:cTn>
                        </p:par>
                      </p:childTnLst>
                    </p:cTn>
                  </p:par>
                </p:childTnLst>
              </p:cTn>
              <p:nextCondLst>
                <p:cond evt="onClick" delay="0">
                  <p:tgtEl>
                    <p:spTgt spid="894"/>
                  </p:tgtEl>
                </p:cond>
              </p:nextCondLst>
            </p:seq>
            <p:seq concurrent="1" nextAc="seek">
              <p:cTn id="137" restart="whenNotActive" fill="hold" evtFilter="cancelBubble" nodeType="interactiveSeq">
                <p:stCondLst>
                  <p:cond evt="onClick" delay="0">
                    <p:tgtEl>
                      <p:spTgt spid="897"/>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4.16667E-6 4.93827E-6 L 0.88091 -1.21019 " pathEditMode="relative" rAng="0" ptsTypes="AA">
                                      <p:cBhvr>
                                        <p:cTn id="141" dur="2000" fill="hold"/>
                                        <p:tgtEl>
                                          <p:spTgt spid="553"/>
                                        </p:tgtEl>
                                        <p:attrNameLst>
                                          <p:attrName>ppt_x</p:attrName>
                                          <p:attrName>ppt_y</p:attrName>
                                        </p:attrNameLst>
                                      </p:cBhvr>
                                      <p:rCtr x="44045" y="-60525"/>
                                    </p:animMotion>
                                  </p:childTnLst>
                                  <p:subTnLst>
                                    <p:set>
                                      <p:cBhvr override="childStyle">
                                        <p:cTn dur="1" fill="hold" display="0" masterRel="nextClick" afterEffect="1"/>
                                        <p:tgtEl>
                                          <p:spTgt spid="553"/>
                                        </p:tgtEl>
                                        <p:attrNameLst>
                                          <p:attrName>style.visibility</p:attrName>
                                        </p:attrNameLst>
                                      </p:cBhvr>
                                      <p:to>
                                        <p:strVal val="hidden"/>
                                      </p:to>
                                    </p:set>
                                  </p:subTnLst>
                                </p:cTn>
                              </p:par>
                            </p:childTnLst>
                          </p:cTn>
                        </p:par>
                      </p:childTnLst>
                    </p:cTn>
                  </p:par>
                </p:childTnLst>
              </p:cTn>
              <p:nextCondLst>
                <p:cond evt="onClick" delay="0">
                  <p:tgtEl>
                    <p:spTgt spid="897"/>
                  </p:tgtEl>
                </p:cond>
              </p:nextCondLst>
            </p:seq>
            <p:seq concurrent="1" nextAc="seek">
              <p:cTn id="142" restart="whenNotActive" fill="hold" evtFilter="cancelBubble" nodeType="interactiveSeq">
                <p:stCondLst>
                  <p:cond evt="onClick" delay="0">
                    <p:tgtEl>
                      <p:spTgt spid="900"/>
                    </p:tgtEl>
                  </p:cond>
                </p:stCondLst>
                <p:endSync evt="end" delay="0">
                  <p:rtn val="all"/>
                </p:endSync>
                <p:childTnLst>
                  <p:par>
                    <p:cTn id="143" fill="hold">
                      <p:stCondLst>
                        <p:cond delay="0"/>
                      </p:stCondLst>
                      <p:childTnLst>
                        <p:par>
                          <p:cTn id="144" fill="hold">
                            <p:stCondLst>
                              <p:cond delay="0"/>
                            </p:stCondLst>
                            <p:childTnLst>
                              <p:par>
                                <p:cTn id="145" presetID="42" presetClass="path" presetSubtype="0" accel="50000" decel="50000" fill="hold" grpId="0" nodeType="clickEffect">
                                  <p:stCondLst>
                                    <p:cond delay="0"/>
                                  </p:stCondLst>
                                  <p:childTnLst>
                                    <p:animMotion origin="layout" path="M -2.77778E-7 -1.60494E-6 L 0.89219 -1.52006 " pathEditMode="relative" rAng="0" ptsTypes="AA">
                                      <p:cBhvr>
                                        <p:cTn id="146" dur="2000" fill="hold"/>
                                        <p:tgtEl>
                                          <p:spTgt spid="568"/>
                                        </p:tgtEl>
                                        <p:attrNameLst>
                                          <p:attrName>ppt_x</p:attrName>
                                          <p:attrName>ppt_y</p:attrName>
                                        </p:attrNameLst>
                                      </p:cBhvr>
                                      <p:rCtr x="44601" y="-76019"/>
                                    </p:animMotion>
                                  </p:childTnLst>
                                  <p:subTnLst>
                                    <p:set>
                                      <p:cBhvr override="childStyle">
                                        <p:cTn dur="1" fill="hold" display="0" masterRel="nextClick" afterEffect="1"/>
                                        <p:tgtEl>
                                          <p:spTgt spid="568"/>
                                        </p:tgtEl>
                                        <p:attrNameLst>
                                          <p:attrName>style.visibility</p:attrName>
                                        </p:attrNameLst>
                                      </p:cBhvr>
                                      <p:to>
                                        <p:strVal val="hidden"/>
                                      </p:to>
                                    </p:set>
                                  </p:subTnLst>
                                </p:cTn>
                              </p:par>
                            </p:childTnLst>
                          </p:cTn>
                        </p:par>
                      </p:childTnLst>
                    </p:cTn>
                  </p:par>
                </p:childTnLst>
              </p:cTn>
              <p:nextCondLst>
                <p:cond evt="onClick" delay="0">
                  <p:tgtEl>
                    <p:spTgt spid="900"/>
                  </p:tgtEl>
                </p:cond>
              </p:nextCondLst>
            </p:seq>
            <p:seq concurrent="1" nextAc="seek">
              <p:cTn id="147" restart="whenNotActive" fill="hold" evtFilter="cancelBubble" nodeType="interactiveSeq">
                <p:stCondLst>
                  <p:cond evt="onClick" delay="0">
                    <p:tgtEl>
                      <p:spTgt spid="903"/>
                    </p:tgtEl>
                  </p:cond>
                </p:stCondLst>
                <p:endSync evt="end" delay="0">
                  <p:rtn val="all"/>
                </p:endSync>
                <p:childTnLst>
                  <p:par>
                    <p:cTn id="148" fill="hold">
                      <p:stCondLst>
                        <p:cond delay="0"/>
                      </p:stCondLst>
                      <p:childTnLst>
                        <p:par>
                          <p:cTn id="149" fill="hold">
                            <p:stCondLst>
                              <p:cond delay="0"/>
                            </p:stCondLst>
                            <p:childTnLst>
                              <p:par>
                                <p:cTn id="150" presetID="42" presetClass="path" presetSubtype="0" accel="50000" decel="50000" fill="hold" grpId="0" nodeType="clickEffect">
                                  <p:stCondLst>
                                    <p:cond delay="0"/>
                                  </p:stCondLst>
                                  <p:childTnLst>
                                    <p:animMotion origin="layout" path="M 4.72222E-6 1.97531E-6 L 0.64756 2.43395 " pathEditMode="relative" rAng="0" ptsTypes="AA">
                                      <p:cBhvr>
                                        <p:cTn id="151" dur="2000" fill="hold"/>
                                        <p:tgtEl>
                                          <p:spTgt spid="573"/>
                                        </p:tgtEl>
                                        <p:attrNameLst>
                                          <p:attrName>ppt_x</p:attrName>
                                          <p:attrName>ppt_y</p:attrName>
                                        </p:attrNameLst>
                                      </p:cBhvr>
                                      <p:rCtr x="32378" y="121698"/>
                                    </p:animMotion>
                                  </p:childTnLst>
                                  <p:subTnLst>
                                    <p:set>
                                      <p:cBhvr override="childStyle">
                                        <p:cTn dur="1" fill="hold" display="0" masterRel="nextClick" afterEffect="1"/>
                                        <p:tgtEl>
                                          <p:spTgt spid="573"/>
                                        </p:tgtEl>
                                        <p:attrNameLst>
                                          <p:attrName>style.visibility</p:attrName>
                                        </p:attrNameLst>
                                      </p:cBhvr>
                                      <p:to>
                                        <p:strVal val="hidden"/>
                                      </p:to>
                                    </p:set>
                                  </p:subTnLst>
                                </p:cTn>
                              </p:par>
                            </p:childTnLst>
                          </p:cTn>
                        </p:par>
                      </p:childTnLst>
                    </p:cTn>
                  </p:par>
                </p:childTnLst>
              </p:cTn>
              <p:nextCondLst>
                <p:cond evt="onClick" delay="0">
                  <p:tgtEl>
                    <p:spTgt spid="903"/>
                  </p:tgtEl>
                </p:cond>
              </p:nextCondLst>
            </p:seq>
            <p:seq concurrent="1" nextAc="seek">
              <p:cTn id="152" restart="whenNotActive" fill="hold" evtFilter="cancelBubble" nodeType="interactiveSeq">
                <p:stCondLst>
                  <p:cond evt="onClick" delay="0">
                    <p:tgtEl>
                      <p:spTgt spid="906"/>
                    </p:tgtEl>
                  </p:cond>
                </p:stCondLst>
                <p:endSync evt="end" delay="0">
                  <p:rtn val="all"/>
                </p:endSync>
                <p:childTnLst>
                  <p:par>
                    <p:cTn id="153" fill="hold">
                      <p:stCondLst>
                        <p:cond delay="0"/>
                      </p:stCondLst>
                      <p:childTnLst>
                        <p:par>
                          <p:cTn id="154" fill="hold">
                            <p:stCondLst>
                              <p:cond delay="0"/>
                            </p:stCondLst>
                            <p:childTnLst>
                              <p:par>
                                <p:cTn id="155" presetID="42" presetClass="path" presetSubtype="0" accel="50000" decel="50000" fill="hold" grpId="0" nodeType="clickEffect">
                                  <p:stCondLst>
                                    <p:cond delay="0"/>
                                  </p:stCondLst>
                                  <p:childTnLst>
                                    <p:animMotion origin="layout" path="M -3.61111E-6 4.44444E-6 L 0.63473 2.1003 " pathEditMode="relative" rAng="0" ptsTypes="AA">
                                      <p:cBhvr>
                                        <p:cTn id="156" dur="2000" fill="hold"/>
                                        <p:tgtEl>
                                          <p:spTgt spid="601"/>
                                        </p:tgtEl>
                                        <p:attrNameLst>
                                          <p:attrName>ppt_x</p:attrName>
                                          <p:attrName>ppt_y</p:attrName>
                                        </p:attrNameLst>
                                      </p:cBhvr>
                                      <p:rCtr x="31736" y="105031"/>
                                    </p:animMotion>
                                  </p:childTnLst>
                                  <p:subTnLst>
                                    <p:set>
                                      <p:cBhvr override="childStyle">
                                        <p:cTn dur="1" fill="hold" display="0" masterRel="nextClick" afterEffect="1"/>
                                        <p:tgtEl>
                                          <p:spTgt spid="601"/>
                                        </p:tgtEl>
                                        <p:attrNameLst>
                                          <p:attrName>style.visibility</p:attrName>
                                        </p:attrNameLst>
                                      </p:cBhvr>
                                      <p:to>
                                        <p:strVal val="hidden"/>
                                      </p:to>
                                    </p:set>
                                  </p:subTnLst>
                                </p:cTn>
                              </p:par>
                            </p:childTnLst>
                          </p:cTn>
                        </p:par>
                      </p:childTnLst>
                    </p:cTn>
                  </p:par>
                </p:childTnLst>
              </p:cTn>
              <p:nextCondLst>
                <p:cond evt="onClick" delay="0">
                  <p:tgtEl>
                    <p:spTgt spid="906"/>
                  </p:tgtEl>
                </p:cond>
              </p:nextCondLst>
            </p:seq>
            <p:seq concurrent="1" nextAc="seek">
              <p:cTn id="157" restart="whenNotActive" fill="hold" evtFilter="cancelBubble" nodeType="interactiveSeq">
                <p:stCondLst>
                  <p:cond evt="onClick" delay="0">
                    <p:tgtEl>
                      <p:spTgt spid="909"/>
                    </p:tgtEl>
                  </p:cond>
                </p:stCondLst>
                <p:endSync evt="end" delay="0">
                  <p:rtn val="all"/>
                </p:endSync>
                <p:childTnLst>
                  <p:par>
                    <p:cTn id="158" fill="hold">
                      <p:stCondLst>
                        <p:cond delay="0"/>
                      </p:stCondLst>
                      <p:childTnLst>
                        <p:par>
                          <p:cTn id="159" fill="hold">
                            <p:stCondLst>
                              <p:cond delay="0"/>
                            </p:stCondLst>
                            <p:childTnLst>
                              <p:par>
                                <p:cTn id="160" presetID="42" presetClass="path" presetSubtype="0" accel="50000" decel="50000" fill="hold" grpId="0" nodeType="clickEffect">
                                  <p:stCondLst>
                                    <p:cond delay="0"/>
                                  </p:stCondLst>
                                  <p:childTnLst>
                                    <p:animMotion origin="layout" path="M -1.38889E-6 -9.87654E-7 L 0.65695 1.78056 " pathEditMode="relative" rAng="0" ptsTypes="AA">
                                      <p:cBhvr>
                                        <p:cTn id="161" dur="2000" fill="hold"/>
                                        <p:tgtEl>
                                          <p:spTgt spid="578"/>
                                        </p:tgtEl>
                                        <p:attrNameLst>
                                          <p:attrName>ppt_x</p:attrName>
                                          <p:attrName>ppt_y</p:attrName>
                                        </p:attrNameLst>
                                      </p:cBhvr>
                                      <p:rCtr x="32847" y="89043"/>
                                    </p:animMotion>
                                  </p:childTnLst>
                                  <p:subTnLst>
                                    <p:set>
                                      <p:cBhvr override="childStyle">
                                        <p:cTn dur="1" fill="hold" display="0" masterRel="nextClick" afterEffect="1"/>
                                        <p:tgtEl>
                                          <p:spTgt spid="578"/>
                                        </p:tgtEl>
                                        <p:attrNameLst>
                                          <p:attrName>style.visibility</p:attrName>
                                        </p:attrNameLst>
                                      </p:cBhvr>
                                      <p:to>
                                        <p:strVal val="hidden"/>
                                      </p:to>
                                    </p:set>
                                  </p:subTnLst>
                                </p:cTn>
                              </p:par>
                            </p:childTnLst>
                          </p:cTn>
                        </p:par>
                      </p:childTnLst>
                    </p:cTn>
                  </p:par>
                </p:childTnLst>
              </p:cTn>
              <p:nextCondLst>
                <p:cond evt="onClick" delay="0">
                  <p:tgtEl>
                    <p:spTgt spid="909"/>
                  </p:tgtEl>
                </p:cond>
              </p:nextCondLst>
            </p:seq>
            <p:seq concurrent="1" nextAc="seek">
              <p:cTn id="162" restart="whenNotActive" fill="hold" evtFilter="cancelBubble" nodeType="interactiveSeq">
                <p:stCondLst>
                  <p:cond evt="onClick" delay="0">
                    <p:tgtEl>
                      <p:spTgt spid="912"/>
                    </p:tgtEl>
                  </p:cond>
                </p:stCondLst>
                <p:endSync evt="end" delay="0">
                  <p:rtn val="all"/>
                </p:endSync>
                <p:childTnLst>
                  <p:par>
                    <p:cTn id="163" fill="hold">
                      <p:stCondLst>
                        <p:cond delay="0"/>
                      </p:stCondLst>
                      <p:childTnLst>
                        <p:par>
                          <p:cTn id="164" fill="hold">
                            <p:stCondLst>
                              <p:cond delay="0"/>
                            </p:stCondLst>
                            <p:childTnLst>
                              <p:par>
                                <p:cTn id="165" presetID="42" presetClass="path" presetSubtype="0" accel="50000" decel="50000" fill="hold" grpId="0" nodeType="clickEffect">
                                  <p:stCondLst>
                                    <p:cond delay="0"/>
                                  </p:stCondLst>
                                  <p:childTnLst>
                                    <p:animMotion origin="layout" path="M -2.77778E-7 6.17284E-7 L 0.66319 1.44722 " pathEditMode="relative" rAng="0" ptsTypes="AA">
                                      <p:cBhvr>
                                        <p:cTn id="166" dur="2000" fill="hold"/>
                                        <p:tgtEl>
                                          <p:spTgt spid="588"/>
                                        </p:tgtEl>
                                        <p:attrNameLst>
                                          <p:attrName>ppt_x</p:attrName>
                                          <p:attrName>ppt_y</p:attrName>
                                        </p:attrNameLst>
                                      </p:cBhvr>
                                      <p:rCtr x="33160" y="72377"/>
                                    </p:animMotion>
                                  </p:childTnLst>
                                  <p:subTnLst>
                                    <p:set>
                                      <p:cBhvr override="childStyle">
                                        <p:cTn dur="1" fill="hold" display="0" masterRel="nextClick" afterEffect="1"/>
                                        <p:tgtEl>
                                          <p:spTgt spid="588"/>
                                        </p:tgtEl>
                                        <p:attrNameLst>
                                          <p:attrName>style.visibility</p:attrName>
                                        </p:attrNameLst>
                                      </p:cBhvr>
                                      <p:to>
                                        <p:strVal val="hidden"/>
                                      </p:to>
                                    </p:set>
                                  </p:subTnLst>
                                </p:cTn>
                              </p:par>
                            </p:childTnLst>
                          </p:cTn>
                        </p:par>
                      </p:childTnLst>
                    </p:cTn>
                  </p:par>
                </p:childTnLst>
              </p:cTn>
              <p:nextCondLst>
                <p:cond evt="onClick" delay="0">
                  <p:tgtEl>
                    <p:spTgt spid="912"/>
                  </p:tgtEl>
                </p:cond>
              </p:nextCondLst>
            </p:seq>
            <p:seq concurrent="1" nextAc="seek">
              <p:cTn id="167" restart="whenNotActive" fill="hold" evtFilter="cancelBubble" nodeType="interactiveSeq">
                <p:stCondLst>
                  <p:cond evt="onClick" delay="0">
                    <p:tgtEl>
                      <p:spTgt spid="915"/>
                    </p:tgtEl>
                  </p:cond>
                </p:stCondLst>
                <p:endSync evt="end" delay="0">
                  <p:rtn val="all"/>
                </p:endSync>
                <p:childTnLst>
                  <p:par>
                    <p:cTn id="168" fill="hold">
                      <p:stCondLst>
                        <p:cond delay="0"/>
                      </p:stCondLst>
                      <p:childTnLst>
                        <p:par>
                          <p:cTn id="169" fill="hold">
                            <p:stCondLst>
                              <p:cond delay="0"/>
                            </p:stCondLst>
                            <p:childTnLst>
                              <p:par>
                                <p:cTn id="170" presetID="42" presetClass="path" presetSubtype="0" accel="50000" decel="50000" fill="hold" grpId="0" nodeType="clickEffect">
                                  <p:stCondLst>
                                    <p:cond delay="0"/>
                                  </p:stCondLst>
                                  <p:childTnLst>
                                    <p:animMotion origin="layout" path="M 4.44444E-6 3.20988E-6 L 0.67395 1.07994 " pathEditMode="relative" rAng="0" ptsTypes="AA">
                                      <p:cBhvr>
                                        <p:cTn id="171" dur="2000" fill="hold"/>
                                        <p:tgtEl>
                                          <p:spTgt spid="593"/>
                                        </p:tgtEl>
                                        <p:attrNameLst>
                                          <p:attrName>ppt_x</p:attrName>
                                          <p:attrName>ppt_y</p:attrName>
                                        </p:attrNameLst>
                                      </p:cBhvr>
                                      <p:rCtr x="33698" y="53981"/>
                                    </p:animMotion>
                                  </p:childTnLst>
                                  <p:subTnLst>
                                    <p:set>
                                      <p:cBhvr override="childStyle">
                                        <p:cTn dur="1" fill="hold" display="0" masterRel="nextClick" afterEffect="1"/>
                                        <p:tgtEl>
                                          <p:spTgt spid="593"/>
                                        </p:tgtEl>
                                        <p:attrNameLst>
                                          <p:attrName>style.visibility</p:attrName>
                                        </p:attrNameLst>
                                      </p:cBhvr>
                                      <p:to>
                                        <p:strVal val="hidden"/>
                                      </p:to>
                                    </p:set>
                                  </p:subTnLst>
                                </p:cTn>
                              </p:par>
                            </p:childTnLst>
                          </p:cTn>
                        </p:par>
                      </p:childTnLst>
                    </p:cTn>
                  </p:par>
                </p:childTnLst>
              </p:cTn>
              <p:nextCondLst>
                <p:cond evt="onClick" delay="0">
                  <p:tgtEl>
                    <p:spTgt spid="915"/>
                  </p:tgtEl>
                </p:cond>
              </p:nextCondLst>
            </p:seq>
            <p:seq concurrent="1" nextAc="seek">
              <p:cTn id="172" restart="whenNotActive" fill="hold" evtFilter="cancelBubble" nodeType="interactiveSeq">
                <p:stCondLst>
                  <p:cond evt="onClick" delay="0">
                    <p:tgtEl>
                      <p:spTgt spid="918"/>
                    </p:tgtEl>
                  </p:cond>
                </p:stCondLst>
                <p:endSync evt="end" delay="0">
                  <p:rtn val="all"/>
                </p:endSync>
                <p:childTnLst>
                  <p:par>
                    <p:cTn id="173" fill="hold">
                      <p:stCondLst>
                        <p:cond delay="0"/>
                      </p:stCondLst>
                      <p:childTnLst>
                        <p:par>
                          <p:cTn id="174" fill="hold">
                            <p:stCondLst>
                              <p:cond delay="0"/>
                            </p:stCondLst>
                            <p:childTnLst>
                              <p:par>
                                <p:cTn id="175" presetID="42" presetClass="path" presetSubtype="0" accel="50000" decel="50000" fill="hold" grpId="0" nodeType="clickEffect">
                                  <p:stCondLst>
                                    <p:cond delay="0"/>
                                  </p:stCondLst>
                                  <p:childTnLst>
                                    <p:animMotion origin="layout" path="M -1.94444E-6 -1.23457E-7 L 0.6632 0.74969 " pathEditMode="relative" rAng="0" ptsTypes="AA">
                                      <p:cBhvr>
                                        <p:cTn id="176" dur="2000" fill="hold"/>
                                        <p:tgtEl>
                                          <p:spTgt spid="598"/>
                                        </p:tgtEl>
                                        <p:attrNameLst>
                                          <p:attrName>ppt_x</p:attrName>
                                          <p:attrName>ppt_y</p:attrName>
                                        </p:attrNameLst>
                                      </p:cBhvr>
                                      <p:rCtr x="33160" y="37469"/>
                                    </p:animMotion>
                                  </p:childTnLst>
                                  <p:subTnLst>
                                    <p:set>
                                      <p:cBhvr override="childStyle">
                                        <p:cTn dur="1" fill="hold" display="0" masterRel="nextClick" afterEffect="1"/>
                                        <p:tgtEl>
                                          <p:spTgt spid="598"/>
                                        </p:tgtEl>
                                        <p:attrNameLst>
                                          <p:attrName>style.visibility</p:attrName>
                                        </p:attrNameLst>
                                      </p:cBhvr>
                                      <p:to>
                                        <p:strVal val="hidden"/>
                                      </p:to>
                                    </p:set>
                                  </p:subTnLst>
                                </p:cTn>
                              </p:par>
                            </p:childTnLst>
                          </p:cTn>
                        </p:par>
                      </p:childTnLst>
                    </p:cTn>
                  </p:par>
                </p:childTnLst>
              </p:cTn>
              <p:nextCondLst>
                <p:cond evt="onClick" delay="0">
                  <p:tgtEl>
                    <p:spTgt spid="918"/>
                  </p:tgtEl>
                </p:cond>
              </p:nextCondLst>
            </p:seq>
            <p:seq concurrent="1" nextAc="seek">
              <p:cTn id="177" restart="whenNotActive" fill="hold" evtFilter="cancelBubble" nodeType="interactiveSeq">
                <p:stCondLst>
                  <p:cond evt="onClick" delay="0">
                    <p:tgtEl>
                      <p:spTgt spid="921"/>
                    </p:tgtEl>
                  </p:cond>
                </p:stCondLst>
                <p:endSync evt="end" delay="0">
                  <p:rtn val="all"/>
                </p:endSync>
                <p:childTnLst>
                  <p:par>
                    <p:cTn id="178" fill="hold">
                      <p:stCondLst>
                        <p:cond delay="0"/>
                      </p:stCondLst>
                      <p:childTnLst>
                        <p:par>
                          <p:cTn id="179" fill="hold">
                            <p:stCondLst>
                              <p:cond delay="0"/>
                            </p:stCondLst>
                            <p:childTnLst>
                              <p:par>
                                <p:cTn id="180" presetID="42" presetClass="path" presetSubtype="0" accel="50000" decel="50000" fill="hold" grpId="0" nodeType="clickEffect">
                                  <p:stCondLst>
                                    <p:cond delay="0"/>
                                  </p:stCondLst>
                                  <p:childTnLst>
                                    <p:animMotion origin="layout" path="M 4.72222E-6 2.46914E-6 L 0.57447 -0.575 " pathEditMode="relative" rAng="0" ptsTypes="AA">
                                      <p:cBhvr>
                                        <p:cTn id="181" dur="2000" fill="hold"/>
                                        <p:tgtEl>
                                          <p:spTgt spid="604"/>
                                        </p:tgtEl>
                                        <p:attrNameLst>
                                          <p:attrName>ppt_x</p:attrName>
                                          <p:attrName>ppt_y</p:attrName>
                                        </p:attrNameLst>
                                      </p:cBhvr>
                                      <p:rCtr x="28715" y="-28765"/>
                                    </p:animMotion>
                                  </p:childTnLst>
                                  <p:subTnLst>
                                    <p:set>
                                      <p:cBhvr override="childStyle">
                                        <p:cTn dur="1" fill="hold" display="0" masterRel="nextClick" afterEffect="1"/>
                                        <p:tgtEl>
                                          <p:spTgt spid="604"/>
                                        </p:tgtEl>
                                        <p:attrNameLst>
                                          <p:attrName>style.visibility</p:attrName>
                                        </p:attrNameLst>
                                      </p:cBhvr>
                                      <p:to>
                                        <p:strVal val="hidden"/>
                                      </p:to>
                                    </p:set>
                                  </p:subTnLst>
                                </p:cTn>
                              </p:par>
                            </p:childTnLst>
                          </p:cTn>
                        </p:par>
                      </p:childTnLst>
                    </p:cTn>
                  </p:par>
                </p:childTnLst>
              </p:cTn>
              <p:nextCondLst>
                <p:cond evt="onClick" delay="0">
                  <p:tgtEl>
                    <p:spTgt spid="921"/>
                  </p:tgtEl>
                </p:cond>
              </p:nextCondLst>
            </p:seq>
            <p:seq concurrent="1" nextAc="seek">
              <p:cTn id="182" restart="whenNotActive" fill="hold" evtFilter="cancelBubble" nodeType="interactiveSeq">
                <p:stCondLst>
                  <p:cond evt="onClick" delay="0">
                    <p:tgtEl>
                      <p:spTgt spid="924"/>
                    </p:tgtEl>
                  </p:cond>
                </p:stCondLst>
                <p:endSync evt="end" delay="0">
                  <p:rtn val="all"/>
                </p:endSync>
                <p:childTnLst>
                  <p:par>
                    <p:cTn id="183" fill="hold">
                      <p:stCondLst>
                        <p:cond delay="0"/>
                      </p:stCondLst>
                      <p:childTnLst>
                        <p:par>
                          <p:cTn id="184" fill="hold">
                            <p:stCondLst>
                              <p:cond delay="0"/>
                            </p:stCondLst>
                            <p:childTnLst>
                              <p:par>
                                <p:cTn id="185" presetID="42" presetClass="path" presetSubtype="0" accel="50000" decel="50000" fill="hold" grpId="0" nodeType="clickEffect">
                                  <p:stCondLst>
                                    <p:cond delay="0"/>
                                  </p:stCondLst>
                                  <p:childTnLst>
                                    <p:animMotion origin="layout" path="M 2.77556E-17 -2.83951E-6 L 0.58993 -0.89197 " pathEditMode="relative" rAng="0" ptsTypes="AA">
                                      <p:cBhvr>
                                        <p:cTn id="186" dur="2000" fill="hold"/>
                                        <p:tgtEl>
                                          <p:spTgt spid="609"/>
                                        </p:tgtEl>
                                        <p:attrNameLst>
                                          <p:attrName>ppt_x</p:attrName>
                                          <p:attrName>ppt_y</p:attrName>
                                        </p:attrNameLst>
                                      </p:cBhvr>
                                      <p:rCtr x="29497" y="-44599"/>
                                    </p:animMotion>
                                  </p:childTnLst>
                                  <p:subTnLst>
                                    <p:set>
                                      <p:cBhvr override="childStyle">
                                        <p:cTn dur="1" fill="hold" display="0" masterRel="nextClick" afterEffect="1"/>
                                        <p:tgtEl>
                                          <p:spTgt spid="609"/>
                                        </p:tgtEl>
                                        <p:attrNameLst>
                                          <p:attrName>style.visibility</p:attrName>
                                        </p:attrNameLst>
                                      </p:cBhvr>
                                      <p:to>
                                        <p:strVal val="hidden"/>
                                      </p:to>
                                    </p:set>
                                  </p:subTnLst>
                                </p:cTn>
                              </p:par>
                            </p:childTnLst>
                          </p:cTn>
                        </p:par>
                      </p:childTnLst>
                    </p:cTn>
                  </p:par>
                </p:childTnLst>
              </p:cTn>
              <p:nextCondLst>
                <p:cond evt="onClick" delay="0">
                  <p:tgtEl>
                    <p:spTgt spid="924"/>
                  </p:tgtEl>
                </p:cond>
              </p:nextCondLst>
            </p:seq>
            <p:seq concurrent="1" nextAc="seek">
              <p:cTn id="187" restart="whenNotActive" fill="hold" evtFilter="cancelBubble" nodeType="interactiveSeq">
                <p:stCondLst>
                  <p:cond evt="onClick" delay="0">
                    <p:tgtEl>
                      <p:spTgt spid="927"/>
                    </p:tgtEl>
                  </p:cond>
                </p:stCondLst>
                <p:endSync evt="end" delay="0">
                  <p:rtn val="all"/>
                </p:endSync>
                <p:childTnLst>
                  <p:par>
                    <p:cTn id="188" fill="hold">
                      <p:stCondLst>
                        <p:cond delay="0"/>
                      </p:stCondLst>
                      <p:childTnLst>
                        <p:par>
                          <p:cTn id="189" fill="hold">
                            <p:stCondLst>
                              <p:cond delay="0"/>
                            </p:stCondLst>
                            <p:childTnLst>
                              <p:par>
                                <p:cTn id="190" presetID="42" presetClass="path" presetSubtype="0" accel="50000" decel="50000" fill="hold" grpId="0" nodeType="clickEffect">
                                  <p:stCondLst>
                                    <p:cond delay="0"/>
                                  </p:stCondLst>
                                  <p:childTnLst>
                                    <p:animMotion origin="layout" path="M 5E-6 -6.17284E-7 L 0.58629 -1.2392 " pathEditMode="relative" rAng="0" ptsTypes="AA">
                                      <p:cBhvr>
                                        <p:cTn id="191" dur="2000" fill="hold"/>
                                        <p:tgtEl>
                                          <p:spTgt spid="615"/>
                                        </p:tgtEl>
                                        <p:attrNameLst>
                                          <p:attrName>ppt_x</p:attrName>
                                          <p:attrName>ppt_y</p:attrName>
                                        </p:attrNameLst>
                                      </p:cBhvr>
                                      <p:rCtr x="29306" y="-61975"/>
                                    </p:animMotion>
                                  </p:childTnLst>
                                  <p:subTnLst>
                                    <p:set>
                                      <p:cBhvr override="childStyle">
                                        <p:cTn dur="1" fill="hold" display="0" masterRel="nextClick" afterEffect="1"/>
                                        <p:tgtEl>
                                          <p:spTgt spid="615"/>
                                        </p:tgtEl>
                                        <p:attrNameLst>
                                          <p:attrName>style.visibility</p:attrName>
                                        </p:attrNameLst>
                                      </p:cBhvr>
                                      <p:to>
                                        <p:strVal val="hidden"/>
                                      </p:to>
                                    </p:set>
                                  </p:subTnLst>
                                </p:cTn>
                              </p:par>
                            </p:childTnLst>
                          </p:cTn>
                        </p:par>
                      </p:childTnLst>
                    </p:cTn>
                  </p:par>
                </p:childTnLst>
              </p:cTn>
              <p:nextCondLst>
                <p:cond evt="onClick" delay="0">
                  <p:tgtEl>
                    <p:spTgt spid="927"/>
                  </p:tgtEl>
                </p:cond>
              </p:nextCondLst>
            </p:seq>
            <p:seq concurrent="1" nextAc="seek">
              <p:cTn id="192" restart="whenNotActive" fill="hold" evtFilter="cancelBubble" nodeType="interactiveSeq">
                <p:stCondLst>
                  <p:cond evt="onClick" delay="0">
                    <p:tgtEl>
                      <p:spTgt spid="930"/>
                    </p:tgtEl>
                  </p:cond>
                </p:stCondLst>
                <p:endSync evt="end" delay="0">
                  <p:rtn val="all"/>
                </p:endSync>
                <p:childTnLst>
                  <p:par>
                    <p:cTn id="193" fill="hold">
                      <p:stCondLst>
                        <p:cond delay="0"/>
                      </p:stCondLst>
                      <p:childTnLst>
                        <p:par>
                          <p:cTn id="194" fill="hold">
                            <p:stCondLst>
                              <p:cond delay="0"/>
                            </p:stCondLst>
                            <p:childTnLst>
                              <p:par>
                                <p:cTn id="195" presetID="42" presetClass="path" presetSubtype="0" accel="50000" decel="50000" fill="hold" grpId="0" nodeType="clickEffect">
                                  <p:stCondLst>
                                    <p:cond delay="0"/>
                                  </p:stCondLst>
                                  <p:childTnLst>
                                    <p:animMotion origin="layout" path="M -1.38889E-6 -2.09877E-6 L 0.58785 -1.57068 " pathEditMode="relative" rAng="0" ptsTypes="AA">
                                      <p:cBhvr>
                                        <p:cTn id="196" dur="2000" fill="hold"/>
                                        <p:tgtEl>
                                          <p:spTgt spid="620"/>
                                        </p:tgtEl>
                                        <p:attrNameLst>
                                          <p:attrName>ppt_x</p:attrName>
                                          <p:attrName>ppt_y</p:attrName>
                                        </p:attrNameLst>
                                      </p:cBhvr>
                                      <p:rCtr x="29392" y="-78549"/>
                                    </p:animMotion>
                                  </p:childTnLst>
                                  <p:subTnLst>
                                    <p:set>
                                      <p:cBhvr override="childStyle">
                                        <p:cTn dur="1" fill="hold" display="0" masterRel="nextClick" afterEffect="1"/>
                                        <p:tgtEl>
                                          <p:spTgt spid="620"/>
                                        </p:tgtEl>
                                        <p:attrNameLst>
                                          <p:attrName>style.visibility</p:attrName>
                                        </p:attrNameLst>
                                      </p:cBhvr>
                                      <p:to>
                                        <p:strVal val="hidden"/>
                                      </p:to>
                                    </p:set>
                                  </p:subTnLst>
                                </p:cTn>
                              </p:par>
                            </p:childTnLst>
                          </p:cTn>
                        </p:par>
                      </p:childTnLst>
                    </p:cTn>
                  </p:par>
                </p:childTnLst>
              </p:cTn>
              <p:nextCondLst>
                <p:cond evt="onClick" delay="0">
                  <p:tgtEl>
                    <p:spTgt spid="930"/>
                  </p:tgtEl>
                </p:cond>
              </p:nextCondLst>
            </p:seq>
            <p:seq concurrent="1" nextAc="seek">
              <p:cTn id="197" restart="whenNotActive" fill="hold" evtFilter="cancelBubble" nodeType="interactiveSeq">
                <p:stCondLst>
                  <p:cond evt="onClick" delay="0">
                    <p:tgtEl>
                      <p:spTgt spid="933"/>
                    </p:tgtEl>
                  </p:cond>
                </p:stCondLst>
                <p:endSync evt="end" delay="0">
                  <p:rtn val="all"/>
                </p:endSync>
                <p:childTnLst>
                  <p:par>
                    <p:cTn id="198" fill="hold">
                      <p:stCondLst>
                        <p:cond delay="0"/>
                      </p:stCondLst>
                      <p:childTnLst>
                        <p:par>
                          <p:cTn id="199" fill="hold">
                            <p:stCondLst>
                              <p:cond delay="0"/>
                            </p:stCondLst>
                            <p:childTnLst>
                              <p:par>
                                <p:cTn id="200" presetID="42" presetClass="path" presetSubtype="0" accel="50000" decel="50000" fill="hold" grpId="0" nodeType="clickEffect">
                                  <p:stCondLst>
                                    <p:cond delay="0"/>
                                  </p:stCondLst>
                                  <p:childTnLst>
                                    <p:animMotion origin="layout" path="M 1.11111E-6 -2.34568E-6 L 0.33785 2.3929 " pathEditMode="relative" rAng="0" ptsTypes="AA">
                                      <p:cBhvr>
                                        <p:cTn id="201" dur="2000" fill="hold"/>
                                        <p:tgtEl>
                                          <p:spTgt spid="630"/>
                                        </p:tgtEl>
                                        <p:attrNameLst>
                                          <p:attrName>ppt_x</p:attrName>
                                          <p:attrName>ppt_y</p:attrName>
                                        </p:attrNameLst>
                                      </p:cBhvr>
                                      <p:rCtr x="16892" y="119660"/>
                                    </p:animMotion>
                                  </p:childTnLst>
                                  <p:subTnLst>
                                    <p:set>
                                      <p:cBhvr override="childStyle">
                                        <p:cTn dur="1" fill="hold" display="0" masterRel="nextClick" afterEffect="1"/>
                                        <p:tgtEl>
                                          <p:spTgt spid="630"/>
                                        </p:tgtEl>
                                        <p:attrNameLst>
                                          <p:attrName>style.visibility</p:attrName>
                                        </p:attrNameLst>
                                      </p:cBhvr>
                                      <p:to>
                                        <p:strVal val="hidden"/>
                                      </p:to>
                                    </p:set>
                                  </p:subTnLst>
                                </p:cTn>
                              </p:par>
                            </p:childTnLst>
                          </p:cTn>
                        </p:par>
                      </p:childTnLst>
                    </p:cTn>
                  </p:par>
                </p:childTnLst>
              </p:cTn>
              <p:nextCondLst>
                <p:cond evt="onClick" delay="0">
                  <p:tgtEl>
                    <p:spTgt spid="933"/>
                  </p:tgtEl>
                </p:cond>
              </p:nextCondLst>
            </p:seq>
            <p:seq concurrent="1" nextAc="seek">
              <p:cTn id="202" restart="whenNotActive" fill="hold" evtFilter="cancelBubble" nodeType="interactiveSeq">
                <p:stCondLst>
                  <p:cond evt="onClick" delay="0">
                    <p:tgtEl>
                      <p:spTgt spid="936"/>
                    </p:tgtEl>
                  </p:cond>
                </p:stCondLst>
                <p:endSync evt="end" delay="0">
                  <p:rtn val="all"/>
                </p:endSync>
                <p:childTnLst>
                  <p:par>
                    <p:cTn id="203" fill="hold">
                      <p:stCondLst>
                        <p:cond delay="0"/>
                      </p:stCondLst>
                      <p:childTnLst>
                        <p:par>
                          <p:cTn id="204" fill="hold">
                            <p:stCondLst>
                              <p:cond delay="0"/>
                            </p:stCondLst>
                            <p:childTnLst>
                              <p:par>
                                <p:cTn id="205" presetID="42" presetClass="path" presetSubtype="0" accel="50000" decel="50000" fill="hold" grpId="0" nodeType="clickEffect">
                                  <p:stCondLst>
                                    <p:cond delay="0"/>
                                  </p:stCondLst>
                                  <p:childTnLst>
                                    <p:animMotion origin="layout" path="M -5.55556E-7 4.69136E-6 L 0.33872 2.01203 " pathEditMode="relative" rAng="0" ptsTypes="AA">
                                      <p:cBhvr>
                                        <p:cTn id="206" dur="2000" fill="hold"/>
                                        <p:tgtEl>
                                          <p:spTgt spid="635"/>
                                        </p:tgtEl>
                                        <p:attrNameLst>
                                          <p:attrName>ppt_x</p:attrName>
                                          <p:attrName>ppt_y</p:attrName>
                                        </p:attrNameLst>
                                      </p:cBhvr>
                                      <p:rCtr x="16927" y="100617"/>
                                    </p:animMotion>
                                  </p:childTnLst>
                                  <p:subTnLst>
                                    <p:set>
                                      <p:cBhvr override="childStyle">
                                        <p:cTn dur="1" fill="hold" display="0" masterRel="nextClick" afterEffect="1"/>
                                        <p:tgtEl>
                                          <p:spTgt spid="635"/>
                                        </p:tgtEl>
                                        <p:attrNameLst>
                                          <p:attrName>style.visibility</p:attrName>
                                        </p:attrNameLst>
                                      </p:cBhvr>
                                      <p:to>
                                        <p:strVal val="hidden"/>
                                      </p:to>
                                    </p:set>
                                  </p:subTnLst>
                                </p:cTn>
                              </p:par>
                            </p:childTnLst>
                          </p:cTn>
                        </p:par>
                      </p:childTnLst>
                    </p:cTn>
                  </p:par>
                </p:childTnLst>
              </p:cTn>
              <p:nextCondLst>
                <p:cond evt="onClick" delay="0">
                  <p:tgtEl>
                    <p:spTgt spid="936"/>
                  </p:tgtEl>
                </p:cond>
              </p:nextCondLst>
            </p:seq>
            <p:seq concurrent="1" nextAc="seek">
              <p:cTn id="207" restart="whenNotActive" fill="hold" evtFilter="cancelBubble" nodeType="interactiveSeq">
                <p:stCondLst>
                  <p:cond evt="onClick" delay="0">
                    <p:tgtEl>
                      <p:spTgt spid="939"/>
                    </p:tgtEl>
                  </p:cond>
                </p:stCondLst>
                <p:endSync evt="end" delay="0">
                  <p:rtn val="all"/>
                </p:endSync>
                <p:childTnLst>
                  <p:par>
                    <p:cTn id="208" fill="hold">
                      <p:stCondLst>
                        <p:cond delay="0"/>
                      </p:stCondLst>
                      <p:childTnLst>
                        <p:par>
                          <p:cTn id="209" fill="hold">
                            <p:stCondLst>
                              <p:cond delay="0"/>
                            </p:stCondLst>
                            <p:childTnLst>
                              <p:par>
                                <p:cTn id="210" presetID="42" presetClass="path" presetSubtype="0" accel="50000" decel="50000" fill="hold" grpId="0" nodeType="clickEffect">
                                  <p:stCondLst>
                                    <p:cond delay="0"/>
                                  </p:stCondLst>
                                  <p:childTnLst>
                                    <p:animMotion origin="layout" path="M -1.11111E-6 3.45679E-6 L 0.33142 1.67068 " pathEditMode="relative" rAng="0" ptsTypes="AA">
                                      <p:cBhvr>
                                        <p:cTn id="211" dur="2000" fill="hold"/>
                                        <p:tgtEl>
                                          <p:spTgt spid="640"/>
                                        </p:tgtEl>
                                        <p:attrNameLst>
                                          <p:attrName>ppt_x</p:attrName>
                                          <p:attrName>ppt_y</p:attrName>
                                        </p:attrNameLst>
                                      </p:cBhvr>
                                      <p:rCtr x="16563" y="83549"/>
                                    </p:animMotion>
                                  </p:childTnLst>
                                  <p:subTnLst>
                                    <p:set>
                                      <p:cBhvr override="childStyle">
                                        <p:cTn dur="1" fill="hold" display="0" masterRel="nextClick" afterEffect="1"/>
                                        <p:tgtEl>
                                          <p:spTgt spid="640"/>
                                        </p:tgtEl>
                                        <p:attrNameLst>
                                          <p:attrName>style.visibility</p:attrName>
                                        </p:attrNameLst>
                                      </p:cBhvr>
                                      <p:to>
                                        <p:strVal val="hidden"/>
                                      </p:to>
                                    </p:set>
                                  </p:subTnLst>
                                </p:cTn>
                              </p:par>
                            </p:childTnLst>
                          </p:cTn>
                        </p:par>
                      </p:childTnLst>
                    </p:cTn>
                  </p:par>
                </p:childTnLst>
              </p:cTn>
              <p:nextCondLst>
                <p:cond evt="onClick" delay="0">
                  <p:tgtEl>
                    <p:spTgt spid="939"/>
                  </p:tgtEl>
                </p:cond>
              </p:nextCondLst>
            </p:seq>
            <p:seq concurrent="1" nextAc="seek">
              <p:cTn id="212" restart="whenNotActive" fill="hold" evtFilter="cancelBubble" nodeType="interactiveSeq">
                <p:stCondLst>
                  <p:cond evt="onClick" delay="0">
                    <p:tgtEl>
                      <p:spTgt spid="942"/>
                    </p:tgtEl>
                  </p:cond>
                </p:stCondLst>
                <p:endSync evt="end" delay="0">
                  <p:rtn val="all"/>
                </p:endSync>
                <p:childTnLst>
                  <p:par>
                    <p:cTn id="213" fill="hold">
                      <p:stCondLst>
                        <p:cond delay="0"/>
                      </p:stCondLst>
                      <p:childTnLst>
                        <p:par>
                          <p:cTn id="214" fill="hold">
                            <p:stCondLst>
                              <p:cond delay="0"/>
                            </p:stCondLst>
                            <p:childTnLst>
                              <p:par>
                                <p:cTn id="215" presetID="42" presetClass="path" presetSubtype="0" accel="50000" decel="50000" fill="hold" grpId="0" nodeType="clickEffect">
                                  <p:stCondLst>
                                    <p:cond delay="0"/>
                                  </p:stCondLst>
                                  <p:childTnLst>
                                    <p:animMotion origin="layout" path="M -4.72222E-6 -3.45679E-6 L 0.33698 1.38179 " pathEditMode="relative" rAng="0" ptsTypes="AA">
                                      <p:cBhvr>
                                        <p:cTn id="216" dur="2000" fill="hold"/>
                                        <p:tgtEl>
                                          <p:spTgt spid="645"/>
                                        </p:tgtEl>
                                        <p:attrNameLst>
                                          <p:attrName>ppt_x</p:attrName>
                                          <p:attrName>ppt_y</p:attrName>
                                        </p:attrNameLst>
                                      </p:cBhvr>
                                      <p:rCtr x="16840" y="69105"/>
                                    </p:animMotion>
                                  </p:childTnLst>
                                  <p:subTnLst>
                                    <p:set>
                                      <p:cBhvr override="childStyle">
                                        <p:cTn dur="1" fill="hold" display="0" masterRel="nextClick" afterEffect="1"/>
                                        <p:tgtEl>
                                          <p:spTgt spid="645"/>
                                        </p:tgtEl>
                                        <p:attrNameLst>
                                          <p:attrName>style.visibility</p:attrName>
                                        </p:attrNameLst>
                                      </p:cBhvr>
                                      <p:to>
                                        <p:strVal val="hidden"/>
                                      </p:to>
                                    </p:set>
                                  </p:subTnLst>
                                </p:cTn>
                              </p:par>
                            </p:childTnLst>
                          </p:cTn>
                        </p:par>
                      </p:childTnLst>
                    </p:cTn>
                  </p:par>
                </p:childTnLst>
              </p:cTn>
              <p:nextCondLst>
                <p:cond evt="onClick" delay="0">
                  <p:tgtEl>
                    <p:spTgt spid="942"/>
                  </p:tgtEl>
                </p:cond>
              </p:nextCondLst>
            </p:seq>
            <p:seq concurrent="1" nextAc="seek">
              <p:cTn id="217" restart="whenNotActive" fill="hold" evtFilter="cancelBubble" nodeType="interactiveSeq">
                <p:stCondLst>
                  <p:cond evt="onClick" delay="0">
                    <p:tgtEl>
                      <p:spTgt spid="945"/>
                    </p:tgtEl>
                  </p:cond>
                </p:stCondLst>
                <p:endSync evt="end" delay="0">
                  <p:rtn val="all"/>
                </p:endSync>
                <p:childTnLst>
                  <p:par>
                    <p:cTn id="218" fill="hold">
                      <p:stCondLst>
                        <p:cond delay="0"/>
                      </p:stCondLst>
                      <p:childTnLst>
                        <p:par>
                          <p:cTn id="219" fill="hold">
                            <p:stCondLst>
                              <p:cond delay="0"/>
                            </p:stCondLst>
                            <p:childTnLst>
                              <p:par>
                                <p:cTn id="220" presetID="42" presetClass="path" presetSubtype="0" accel="50000" decel="50000" fill="hold" grpId="0" nodeType="clickEffect">
                                  <p:stCondLst>
                                    <p:cond delay="0"/>
                                  </p:stCondLst>
                                  <p:childTnLst>
                                    <p:animMotion origin="layout" path="M -2.5E-6 -1.85185E-6 L 0.34532 1.08364 " pathEditMode="relative" rAng="0" ptsTypes="AA">
                                      <p:cBhvr>
                                        <p:cTn id="221" dur="2000" fill="hold"/>
                                        <p:tgtEl>
                                          <p:spTgt spid="501"/>
                                        </p:tgtEl>
                                        <p:attrNameLst>
                                          <p:attrName>ppt_x</p:attrName>
                                          <p:attrName>ppt_y</p:attrName>
                                        </p:attrNameLst>
                                      </p:cBhvr>
                                      <p:rCtr x="17257" y="54167"/>
                                    </p:animMotion>
                                  </p:childTnLst>
                                  <p:subTnLst>
                                    <p:set>
                                      <p:cBhvr override="childStyle">
                                        <p:cTn dur="1" fill="hold" display="0" masterRel="nextClick" afterEffect="1"/>
                                        <p:tgtEl>
                                          <p:spTgt spid="501"/>
                                        </p:tgtEl>
                                        <p:attrNameLst>
                                          <p:attrName>style.visibility</p:attrName>
                                        </p:attrNameLst>
                                      </p:cBhvr>
                                      <p:to>
                                        <p:strVal val="hidden"/>
                                      </p:to>
                                    </p:set>
                                  </p:subTnLst>
                                </p:cTn>
                              </p:par>
                            </p:childTnLst>
                          </p:cTn>
                        </p:par>
                      </p:childTnLst>
                    </p:cTn>
                  </p:par>
                </p:childTnLst>
              </p:cTn>
              <p:nextCondLst>
                <p:cond evt="onClick" delay="0">
                  <p:tgtEl>
                    <p:spTgt spid="945"/>
                  </p:tgtEl>
                </p:cond>
              </p:nextCondLst>
            </p:seq>
            <p:seq concurrent="1" nextAc="seek">
              <p:cTn id="222" restart="whenNotActive" fill="hold" evtFilter="cancelBubble" nodeType="interactiveSeq">
                <p:stCondLst>
                  <p:cond evt="onClick" delay="0">
                    <p:tgtEl>
                      <p:spTgt spid="948"/>
                    </p:tgtEl>
                  </p:cond>
                </p:stCondLst>
                <p:endSync evt="end" delay="0">
                  <p:rtn val="all"/>
                </p:endSync>
                <p:childTnLst>
                  <p:par>
                    <p:cTn id="223" fill="hold">
                      <p:stCondLst>
                        <p:cond delay="0"/>
                      </p:stCondLst>
                      <p:childTnLst>
                        <p:par>
                          <p:cTn id="224" fill="hold">
                            <p:stCondLst>
                              <p:cond delay="0"/>
                            </p:stCondLst>
                            <p:childTnLst>
                              <p:par>
                                <p:cTn id="225" presetID="42" presetClass="path" presetSubtype="0" accel="50000" decel="50000" fill="hold" grpId="0" nodeType="clickEffect">
                                  <p:stCondLst>
                                    <p:cond delay="0"/>
                                  </p:stCondLst>
                                  <p:childTnLst>
                                    <p:animMotion origin="layout" path="M 1.66667E-6 -2.77556E-17 L 0.35798 0.74475 " pathEditMode="relative" rAng="0" ptsTypes="AA">
                                      <p:cBhvr>
                                        <p:cTn id="226" dur="2000" fill="hold"/>
                                        <p:tgtEl>
                                          <p:spTgt spid="534"/>
                                        </p:tgtEl>
                                        <p:attrNameLst>
                                          <p:attrName>ppt_x</p:attrName>
                                          <p:attrName>ppt_y</p:attrName>
                                        </p:attrNameLst>
                                      </p:cBhvr>
                                      <p:rCtr x="17899" y="37222"/>
                                    </p:animMotion>
                                  </p:childTnLst>
                                  <p:subTnLst>
                                    <p:set>
                                      <p:cBhvr override="childStyle">
                                        <p:cTn dur="1" fill="hold" display="0" masterRel="nextClick" afterEffect="1"/>
                                        <p:tgtEl>
                                          <p:spTgt spid="534"/>
                                        </p:tgtEl>
                                        <p:attrNameLst>
                                          <p:attrName>style.visibility</p:attrName>
                                        </p:attrNameLst>
                                      </p:cBhvr>
                                      <p:to>
                                        <p:strVal val="hidden"/>
                                      </p:to>
                                    </p:set>
                                  </p:subTnLst>
                                </p:cTn>
                              </p:par>
                            </p:childTnLst>
                          </p:cTn>
                        </p:par>
                      </p:childTnLst>
                    </p:cTn>
                  </p:par>
                </p:childTnLst>
              </p:cTn>
              <p:nextCondLst>
                <p:cond evt="onClick" delay="0">
                  <p:tgtEl>
                    <p:spTgt spid="948"/>
                  </p:tgtEl>
                </p:cond>
              </p:nextCondLst>
            </p:seq>
            <p:seq concurrent="1" nextAc="seek">
              <p:cTn id="227" restart="whenNotActive" fill="hold" evtFilter="cancelBubble" nodeType="interactiveSeq">
                <p:stCondLst>
                  <p:cond evt="onClick" delay="0">
                    <p:tgtEl>
                      <p:spTgt spid="951"/>
                    </p:tgtEl>
                  </p:cond>
                </p:stCondLst>
                <p:endSync evt="end" delay="0">
                  <p:rtn val="all"/>
                </p:endSync>
                <p:childTnLst>
                  <p:par>
                    <p:cTn id="228" fill="hold">
                      <p:stCondLst>
                        <p:cond delay="0"/>
                      </p:stCondLst>
                      <p:childTnLst>
                        <p:par>
                          <p:cTn id="229" fill="hold">
                            <p:stCondLst>
                              <p:cond delay="0"/>
                            </p:stCondLst>
                            <p:childTnLst>
                              <p:par>
                                <p:cTn id="230" presetID="42" presetClass="path" presetSubtype="0" accel="50000" decel="50000" fill="hold" grpId="0" nodeType="clickEffect">
                                  <p:stCondLst>
                                    <p:cond delay="0"/>
                                  </p:stCondLst>
                                  <p:childTnLst>
                                    <p:animMotion origin="layout" path="M -3.88889E-6 -6.17284E-7 L 0.28021 -0.6716 " pathEditMode="relative" rAng="0" ptsTypes="AA">
                                      <p:cBhvr>
                                        <p:cTn id="231" dur="2000" fill="hold"/>
                                        <p:tgtEl>
                                          <p:spTgt spid="554"/>
                                        </p:tgtEl>
                                        <p:attrNameLst>
                                          <p:attrName>ppt_x</p:attrName>
                                          <p:attrName>ppt_y</p:attrName>
                                        </p:attrNameLst>
                                      </p:cBhvr>
                                      <p:rCtr x="14010" y="-33580"/>
                                    </p:animMotion>
                                  </p:childTnLst>
                                  <p:subTnLst>
                                    <p:set>
                                      <p:cBhvr override="childStyle">
                                        <p:cTn dur="1" fill="hold" display="0" masterRel="nextClick" afterEffect="1"/>
                                        <p:tgtEl>
                                          <p:spTgt spid="554"/>
                                        </p:tgtEl>
                                        <p:attrNameLst>
                                          <p:attrName>style.visibility</p:attrName>
                                        </p:attrNameLst>
                                      </p:cBhvr>
                                      <p:to>
                                        <p:strVal val="hidden"/>
                                      </p:to>
                                    </p:set>
                                  </p:subTnLst>
                                </p:cTn>
                              </p:par>
                            </p:childTnLst>
                          </p:cTn>
                        </p:par>
                      </p:childTnLst>
                    </p:cTn>
                  </p:par>
                </p:childTnLst>
              </p:cTn>
              <p:nextCondLst>
                <p:cond evt="onClick" delay="0">
                  <p:tgtEl>
                    <p:spTgt spid="951"/>
                  </p:tgtEl>
                </p:cond>
              </p:nextCondLst>
            </p:seq>
            <p:seq concurrent="1" nextAc="seek">
              <p:cTn id="232" restart="whenNotActive" fill="hold" evtFilter="cancelBubble" nodeType="interactiveSeq">
                <p:stCondLst>
                  <p:cond evt="onClick" delay="0">
                    <p:tgtEl>
                      <p:spTgt spid="954"/>
                    </p:tgtEl>
                  </p:cond>
                </p:stCondLst>
                <p:endSync evt="end" delay="0">
                  <p:rtn val="all"/>
                </p:endSync>
                <p:childTnLst>
                  <p:par>
                    <p:cTn id="233" fill="hold">
                      <p:stCondLst>
                        <p:cond delay="0"/>
                      </p:stCondLst>
                      <p:childTnLst>
                        <p:par>
                          <p:cTn id="234" fill="hold">
                            <p:stCondLst>
                              <p:cond delay="0"/>
                            </p:stCondLst>
                            <p:childTnLst>
                              <p:par>
                                <p:cTn id="235" presetID="42" presetClass="path" presetSubtype="0" accel="50000" decel="50000" fill="hold" grpId="0" nodeType="clickEffect">
                                  <p:stCondLst>
                                    <p:cond delay="0"/>
                                  </p:stCondLst>
                                  <p:childTnLst>
                                    <p:animMotion origin="layout" path="M 2.77778E-7 7.40741E-7 L 0.29792 -0.99198 " pathEditMode="relative" rAng="0" ptsTypes="AA">
                                      <p:cBhvr>
                                        <p:cTn id="236" dur="2000" fill="hold"/>
                                        <p:tgtEl>
                                          <p:spTgt spid="559"/>
                                        </p:tgtEl>
                                        <p:attrNameLst>
                                          <p:attrName>ppt_x</p:attrName>
                                          <p:attrName>ppt_y</p:attrName>
                                        </p:attrNameLst>
                                      </p:cBhvr>
                                      <p:rCtr x="14896" y="-49599"/>
                                    </p:animMotion>
                                  </p:childTnLst>
                                  <p:subTnLst>
                                    <p:set>
                                      <p:cBhvr override="childStyle">
                                        <p:cTn dur="1" fill="hold" display="0" masterRel="nextClick" afterEffect="1"/>
                                        <p:tgtEl>
                                          <p:spTgt spid="559"/>
                                        </p:tgtEl>
                                        <p:attrNameLst>
                                          <p:attrName>style.visibility</p:attrName>
                                        </p:attrNameLst>
                                      </p:cBhvr>
                                      <p:to>
                                        <p:strVal val="hidden"/>
                                      </p:to>
                                    </p:set>
                                  </p:subTnLst>
                                </p:cTn>
                              </p:par>
                            </p:childTnLst>
                          </p:cTn>
                        </p:par>
                      </p:childTnLst>
                    </p:cTn>
                  </p:par>
                </p:childTnLst>
              </p:cTn>
              <p:nextCondLst>
                <p:cond evt="onClick" delay="0">
                  <p:tgtEl>
                    <p:spTgt spid="954"/>
                  </p:tgtEl>
                </p:cond>
              </p:nextCondLst>
            </p:seq>
            <p:seq concurrent="1" nextAc="seek">
              <p:cTn id="237" restart="whenNotActive" fill="hold" evtFilter="cancelBubble" nodeType="interactiveSeq">
                <p:stCondLst>
                  <p:cond evt="onClick" delay="0">
                    <p:tgtEl>
                      <p:spTgt spid="957"/>
                    </p:tgtEl>
                  </p:cond>
                </p:stCondLst>
                <p:endSync evt="end" delay="0">
                  <p:rtn val="all"/>
                </p:endSync>
                <p:childTnLst>
                  <p:par>
                    <p:cTn id="238" fill="hold">
                      <p:stCondLst>
                        <p:cond delay="0"/>
                      </p:stCondLst>
                      <p:childTnLst>
                        <p:par>
                          <p:cTn id="239" fill="hold">
                            <p:stCondLst>
                              <p:cond delay="0"/>
                            </p:stCondLst>
                            <p:childTnLst>
                              <p:par>
                                <p:cTn id="240" presetID="42" presetClass="path" presetSubtype="0" accel="50000" decel="50000" fill="hold" grpId="0" nodeType="clickEffect">
                                  <p:stCondLst>
                                    <p:cond delay="0"/>
                                  </p:stCondLst>
                                  <p:childTnLst>
                                    <p:animMotion origin="layout" path="M -1.11111E-6 6.17284E-7 L 0.2875 -1.32685 " pathEditMode="relative" rAng="0" ptsTypes="AA">
                                      <p:cBhvr>
                                        <p:cTn id="241" dur="2000" fill="hold"/>
                                        <p:tgtEl>
                                          <p:spTgt spid="564"/>
                                        </p:tgtEl>
                                        <p:attrNameLst>
                                          <p:attrName>ppt_x</p:attrName>
                                          <p:attrName>ppt_y</p:attrName>
                                        </p:attrNameLst>
                                      </p:cBhvr>
                                      <p:rCtr x="14375" y="-66358"/>
                                    </p:animMotion>
                                  </p:childTnLst>
                                  <p:subTnLst>
                                    <p:set>
                                      <p:cBhvr override="childStyle">
                                        <p:cTn dur="1" fill="hold" display="0" masterRel="nextClick" afterEffect="1"/>
                                        <p:tgtEl>
                                          <p:spTgt spid="564"/>
                                        </p:tgtEl>
                                        <p:attrNameLst>
                                          <p:attrName>style.visibility</p:attrName>
                                        </p:attrNameLst>
                                      </p:cBhvr>
                                      <p:to>
                                        <p:strVal val="hidden"/>
                                      </p:to>
                                    </p:set>
                                  </p:subTnLst>
                                </p:cTn>
                              </p:par>
                            </p:childTnLst>
                          </p:cTn>
                        </p:par>
                      </p:childTnLst>
                    </p:cTn>
                  </p:par>
                </p:childTnLst>
              </p:cTn>
              <p:nextCondLst>
                <p:cond evt="onClick" delay="0">
                  <p:tgtEl>
                    <p:spTgt spid="957"/>
                  </p:tgtEl>
                </p:cond>
              </p:nextCondLst>
            </p:seq>
            <p:seq concurrent="1" nextAc="seek">
              <p:cTn id="242" restart="whenNotActive" fill="hold" evtFilter="cancelBubble" nodeType="interactiveSeq">
                <p:stCondLst>
                  <p:cond evt="onClick" delay="0">
                    <p:tgtEl>
                      <p:spTgt spid="960"/>
                    </p:tgtEl>
                  </p:cond>
                </p:stCondLst>
                <p:endSync evt="end" delay="0">
                  <p:rtn val="all"/>
                </p:endSync>
                <p:childTnLst>
                  <p:par>
                    <p:cTn id="243" fill="hold">
                      <p:stCondLst>
                        <p:cond delay="0"/>
                      </p:stCondLst>
                      <p:childTnLst>
                        <p:par>
                          <p:cTn id="244" fill="hold">
                            <p:stCondLst>
                              <p:cond delay="0"/>
                            </p:stCondLst>
                            <p:childTnLst>
                              <p:par>
                                <p:cTn id="245" presetID="42" presetClass="path" presetSubtype="0" accel="50000" decel="50000" fill="hold" grpId="0" nodeType="clickEffect">
                                  <p:stCondLst>
                                    <p:cond delay="0"/>
                                  </p:stCondLst>
                                  <p:childTnLst>
                                    <p:animMotion origin="layout" path="M -2.77778E-7 -3.08642E-6 L 0.25069 -1.63055 " pathEditMode="relative" rAng="0" ptsTypes="AA">
                                      <p:cBhvr>
                                        <p:cTn id="246" dur="2000" fill="hold"/>
                                        <p:tgtEl>
                                          <p:spTgt spid="621"/>
                                        </p:tgtEl>
                                        <p:attrNameLst>
                                          <p:attrName>ppt_x</p:attrName>
                                          <p:attrName>ppt_y</p:attrName>
                                        </p:attrNameLst>
                                      </p:cBhvr>
                                      <p:rCtr x="12535" y="-81543"/>
                                    </p:animMotion>
                                  </p:childTnLst>
                                  <p:subTnLst>
                                    <p:set>
                                      <p:cBhvr override="childStyle">
                                        <p:cTn dur="1" fill="hold" display="0" masterRel="nextClick" afterEffect="1"/>
                                        <p:tgtEl>
                                          <p:spTgt spid="621"/>
                                        </p:tgtEl>
                                        <p:attrNameLst>
                                          <p:attrName>style.visibility</p:attrName>
                                        </p:attrNameLst>
                                      </p:cBhvr>
                                      <p:to>
                                        <p:strVal val="hidden"/>
                                      </p:to>
                                    </p:set>
                                  </p:subTnLst>
                                </p:cTn>
                              </p:par>
                            </p:childTnLst>
                          </p:cTn>
                        </p:par>
                      </p:childTnLst>
                    </p:cTn>
                  </p:par>
                </p:childTnLst>
              </p:cTn>
              <p:nextCondLst>
                <p:cond evt="onClick" delay="0">
                  <p:tgtEl>
                    <p:spTgt spid="960"/>
                  </p:tgtEl>
                </p:cond>
              </p:nextCondLst>
            </p:seq>
            <p:seq concurrent="1" nextAc="seek">
              <p:cTn id="247" restart="whenNotActive" fill="hold" evtFilter="cancelBubble" nodeType="interactiveSeq">
                <p:stCondLst>
                  <p:cond evt="onClick" delay="0">
                    <p:tgtEl>
                      <p:spTgt spid="963"/>
                    </p:tgtEl>
                  </p:cond>
                </p:stCondLst>
                <p:endSync evt="end" delay="0">
                  <p:rtn val="all"/>
                </p:endSync>
                <p:childTnLst>
                  <p:par>
                    <p:cTn id="248" fill="hold">
                      <p:stCondLst>
                        <p:cond delay="0"/>
                      </p:stCondLst>
                      <p:childTnLst>
                        <p:par>
                          <p:cTn id="249" fill="hold">
                            <p:stCondLst>
                              <p:cond delay="0"/>
                            </p:stCondLst>
                            <p:childTnLst>
                              <p:par>
                                <p:cTn id="250" presetID="42" presetClass="path" presetSubtype="0" accel="50000" decel="50000" fill="hold" grpId="0" nodeType="clickEffect">
                                  <p:stCondLst>
                                    <p:cond delay="0"/>
                                  </p:stCondLst>
                                  <p:childTnLst>
                                    <p:animMotion origin="layout" path="M -2.22222E-6 3.82716E-6 L 0.01927 2.39537 " pathEditMode="relative" rAng="0" ptsTypes="AA">
                                      <p:cBhvr>
                                        <p:cTn id="251" dur="2000" fill="hold"/>
                                        <p:tgtEl>
                                          <p:spTgt spid="626"/>
                                        </p:tgtEl>
                                        <p:attrNameLst>
                                          <p:attrName>ppt_x</p:attrName>
                                          <p:attrName>ppt_y</p:attrName>
                                        </p:attrNameLst>
                                      </p:cBhvr>
                                      <p:rCtr x="955" y="119784"/>
                                    </p:animMotion>
                                  </p:childTnLst>
                                  <p:subTnLst>
                                    <p:set>
                                      <p:cBhvr override="childStyle">
                                        <p:cTn dur="1" fill="hold" display="0" masterRel="nextClick" afterEffect="1"/>
                                        <p:tgtEl>
                                          <p:spTgt spid="626"/>
                                        </p:tgtEl>
                                        <p:attrNameLst>
                                          <p:attrName>style.visibility</p:attrName>
                                        </p:attrNameLst>
                                      </p:cBhvr>
                                      <p:to>
                                        <p:strVal val="hidden"/>
                                      </p:to>
                                    </p:set>
                                  </p:subTnLst>
                                </p:cTn>
                              </p:par>
                            </p:childTnLst>
                          </p:cTn>
                        </p:par>
                      </p:childTnLst>
                    </p:cTn>
                  </p:par>
                </p:childTnLst>
              </p:cTn>
              <p:nextCondLst>
                <p:cond evt="onClick" delay="0">
                  <p:tgtEl>
                    <p:spTgt spid="963"/>
                  </p:tgtEl>
                </p:cond>
              </p:nextCondLst>
            </p:seq>
            <p:seq concurrent="1" nextAc="seek">
              <p:cTn id="252" restart="whenNotActive" fill="hold" evtFilter="cancelBubble" nodeType="interactiveSeq">
                <p:stCondLst>
                  <p:cond evt="onClick" delay="0">
                    <p:tgtEl>
                      <p:spTgt spid="966"/>
                    </p:tgtEl>
                  </p:cond>
                </p:stCondLst>
                <p:endSync evt="end" delay="0">
                  <p:rtn val="all"/>
                </p:endSync>
                <p:childTnLst>
                  <p:par>
                    <p:cTn id="253" fill="hold">
                      <p:stCondLst>
                        <p:cond delay="0"/>
                      </p:stCondLst>
                      <p:childTnLst>
                        <p:par>
                          <p:cTn id="254" fill="hold">
                            <p:stCondLst>
                              <p:cond delay="0"/>
                            </p:stCondLst>
                            <p:childTnLst>
                              <p:par>
                                <p:cTn id="255" presetID="42" presetClass="path" presetSubtype="0" accel="50000" decel="50000" fill="hold" grpId="0" nodeType="clickEffect">
                                  <p:stCondLst>
                                    <p:cond delay="0"/>
                                  </p:stCondLst>
                                  <p:childTnLst>
                                    <p:animMotion origin="layout" path="M -3.33333E-6 -4.93827E-7 L 0.00556 2.1463 " pathEditMode="relative" rAng="0" ptsTypes="AA">
                                      <p:cBhvr>
                                        <p:cTn id="256" dur="2000" fill="hold"/>
                                        <p:tgtEl>
                                          <p:spTgt spid="647"/>
                                        </p:tgtEl>
                                        <p:attrNameLst>
                                          <p:attrName>ppt_x</p:attrName>
                                          <p:attrName>ppt_y</p:attrName>
                                        </p:attrNameLst>
                                      </p:cBhvr>
                                      <p:rCtr x="278" y="107315"/>
                                    </p:animMotion>
                                  </p:childTnLst>
                                  <p:subTnLst>
                                    <p:set>
                                      <p:cBhvr override="childStyle">
                                        <p:cTn dur="1" fill="hold" display="0" masterRel="nextClick" afterEffect="1"/>
                                        <p:tgtEl>
                                          <p:spTgt spid="647"/>
                                        </p:tgtEl>
                                        <p:attrNameLst>
                                          <p:attrName>style.visibility</p:attrName>
                                        </p:attrNameLst>
                                      </p:cBhvr>
                                      <p:to>
                                        <p:strVal val="hidden"/>
                                      </p:to>
                                    </p:set>
                                  </p:subTnLst>
                                </p:cTn>
                              </p:par>
                            </p:childTnLst>
                          </p:cTn>
                        </p:par>
                      </p:childTnLst>
                    </p:cTn>
                  </p:par>
                </p:childTnLst>
              </p:cTn>
              <p:nextCondLst>
                <p:cond evt="onClick" delay="0">
                  <p:tgtEl>
                    <p:spTgt spid="966"/>
                  </p:tgtEl>
                </p:cond>
              </p:nextCondLst>
            </p:seq>
            <p:seq concurrent="1" nextAc="seek">
              <p:cTn id="257" restart="whenNotActive" fill="hold" evtFilter="cancelBubble" nodeType="interactiveSeq">
                <p:stCondLst>
                  <p:cond evt="onClick" delay="0">
                    <p:tgtEl>
                      <p:spTgt spid="969"/>
                    </p:tgtEl>
                  </p:cond>
                </p:stCondLst>
                <p:endSync evt="end" delay="0">
                  <p:rtn val="all"/>
                </p:endSync>
                <p:childTnLst>
                  <p:par>
                    <p:cTn id="258" fill="hold">
                      <p:stCondLst>
                        <p:cond delay="0"/>
                      </p:stCondLst>
                      <p:childTnLst>
                        <p:par>
                          <p:cTn id="259" fill="hold">
                            <p:stCondLst>
                              <p:cond delay="0"/>
                            </p:stCondLst>
                            <p:childTnLst>
                              <p:par>
                                <p:cTn id="260" presetID="42" presetClass="path" presetSubtype="0" accel="50000" decel="50000" fill="hold" grpId="0" nodeType="clickEffect">
                                  <p:stCondLst>
                                    <p:cond delay="0"/>
                                  </p:stCondLst>
                                  <p:childTnLst>
                                    <p:animMotion origin="layout" path="M 1.94444E-6 2.46914E-7 L -0.00625 1.85617 " pathEditMode="relative" rAng="0" ptsTypes="AA">
                                      <p:cBhvr>
                                        <p:cTn id="261" dur="2000" fill="hold"/>
                                        <p:tgtEl>
                                          <p:spTgt spid="652"/>
                                        </p:tgtEl>
                                        <p:attrNameLst>
                                          <p:attrName>ppt_x</p:attrName>
                                          <p:attrName>ppt_y</p:attrName>
                                        </p:attrNameLst>
                                      </p:cBhvr>
                                      <p:rCtr x="-313" y="92809"/>
                                    </p:animMotion>
                                  </p:childTnLst>
                                  <p:subTnLst>
                                    <p:set>
                                      <p:cBhvr override="childStyle">
                                        <p:cTn dur="1" fill="hold" display="0" masterRel="nextClick" afterEffect="1"/>
                                        <p:tgtEl>
                                          <p:spTgt spid="652"/>
                                        </p:tgtEl>
                                        <p:attrNameLst>
                                          <p:attrName>style.visibility</p:attrName>
                                        </p:attrNameLst>
                                      </p:cBhvr>
                                      <p:to>
                                        <p:strVal val="hidden"/>
                                      </p:to>
                                    </p:set>
                                  </p:subTnLst>
                                </p:cTn>
                              </p:par>
                            </p:childTnLst>
                          </p:cTn>
                        </p:par>
                      </p:childTnLst>
                    </p:cTn>
                  </p:par>
                </p:childTnLst>
              </p:cTn>
              <p:nextCondLst>
                <p:cond evt="onClick" delay="0">
                  <p:tgtEl>
                    <p:spTgt spid="969"/>
                  </p:tgtEl>
                </p:cond>
              </p:nextCondLst>
            </p:seq>
            <p:seq concurrent="1" nextAc="seek">
              <p:cTn id="262" restart="whenNotActive" fill="hold" evtFilter="cancelBubble" nodeType="interactiveSeq">
                <p:stCondLst>
                  <p:cond evt="onClick" delay="0">
                    <p:tgtEl>
                      <p:spTgt spid="972"/>
                    </p:tgtEl>
                  </p:cond>
                </p:stCondLst>
                <p:endSync evt="end" delay="0">
                  <p:rtn val="all"/>
                </p:endSync>
                <p:childTnLst>
                  <p:par>
                    <p:cTn id="263" fill="hold">
                      <p:stCondLst>
                        <p:cond delay="0"/>
                      </p:stCondLst>
                      <p:childTnLst>
                        <p:par>
                          <p:cTn id="264" fill="hold">
                            <p:stCondLst>
                              <p:cond delay="0"/>
                            </p:stCondLst>
                            <p:childTnLst>
                              <p:par>
                                <p:cTn id="265" presetID="42" presetClass="path" presetSubtype="0" accel="50000" decel="50000" fill="hold" grpId="0" nodeType="clickEffect">
                                  <p:stCondLst>
                                    <p:cond delay="0"/>
                                  </p:stCondLst>
                                  <p:childTnLst>
                                    <p:animMotion origin="layout" path="M -8.33333E-7 -3.7037E-6 L 0.00886 1.54568 " pathEditMode="relative" rAng="0" ptsTypes="AA">
                                      <p:cBhvr>
                                        <p:cTn id="266" dur="2000" fill="hold"/>
                                        <p:tgtEl>
                                          <p:spTgt spid="657"/>
                                        </p:tgtEl>
                                        <p:attrNameLst>
                                          <p:attrName>ppt_x</p:attrName>
                                          <p:attrName>ppt_y</p:attrName>
                                        </p:attrNameLst>
                                      </p:cBhvr>
                                      <p:rCtr x="434" y="77284"/>
                                    </p:animMotion>
                                  </p:childTnLst>
                                  <p:subTnLst>
                                    <p:set>
                                      <p:cBhvr override="childStyle">
                                        <p:cTn dur="1" fill="hold" display="0" masterRel="nextClick" afterEffect="1"/>
                                        <p:tgtEl>
                                          <p:spTgt spid="657"/>
                                        </p:tgtEl>
                                        <p:attrNameLst>
                                          <p:attrName>style.visibility</p:attrName>
                                        </p:attrNameLst>
                                      </p:cBhvr>
                                      <p:to>
                                        <p:strVal val="hidden"/>
                                      </p:to>
                                    </p:set>
                                  </p:subTnLst>
                                </p:cTn>
                              </p:par>
                            </p:childTnLst>
                          </p:cTn>
                        </p:par>
                      </p:childTnLst>
                    </p:cTn>
                  </p:par>
                </p:childTnLst>
              </p:cTn>
              <p:nextCondLst>
                <p:cond evt="onClick" delay="0">
                  <p:tgtEl>
                    <p:spTgt spid="972"/>
                  </p:tgtEl>
                </p:cond>
              </p:nextCondLst>
            </p:seq>
            <p:seq concurrent="1" nextAc="seek">
              <p:cTn id="267" restart="whenNotActive" fill="hold" evtFilter="cancelBubble" nodeType="interactiveSeq">
                <p:stCondLst>
                  <p:cond evt="onClick" delay="0">
                    <p:tgtEl>
                      <p:spTgt spid="975"/>
                    </p:tgtEl>
                  </p:cond>
                </p:stCondLst>
                <p:endSync evt="end" delay="0">
                  <p:rtn val="all"/>
                </p:endSync>
                <p:childTnLst>
                  <p:par>
                    <p:cTn id="268" fill="hold">
                      <p:stCondLst>
                        <p:cond delay="0"/>
                      </p:stCondLst>
                      <p:childTnLst>
                        <p:par>
                          <p:cTn id="269" fill="hold">
                            <p:stCondLst>
                              <p:cond delay="0"/>
                            </p:stCondLst>
                            <p:childTnLst>
                              <p:par>
                                <p:cTn id="270" presetID="42" presetClass="path" presetSubtype="0" accel="50000" decel="50000" fill="hold" grpId="0" nodeType="clickEffect">
                                  <p:stCondLst>
                                    <p:cond delay="0"/>
                                  </p:stCondLst>
                                  <p:childTnLst>
                                    <p:animMotion origin="layout" path="M -0.00973 -0.00988 L 0.00659 1.10956 " pathEditMode="relative" rAng="0" ptsTypes="AA">
                                      <p:cBhvr>
                                        <p:cTn id="271" dur="2000" fill="hold"/>
                                        <p:tgtEl>
                                          <p:spTgt spid="663"/>
                                        </p:tgtEl>
                                        <p:attrNameLst>
                                          <p:attrName>ppt_x</p:attrName>
                                          <p:attrName>ppt_y</p:attrName>
                                        </p:attrNameLst>
                                      </p:cBhvr>
                                      <p:rCtr x="816" y="55957"/>
                                    </p:animMotion>
                                  </p:childTnLst>
                                  <p:subTnLst>
                                    <p:set>
                                      <p:cBhvr override="childStyle">
                                        <p:cTn dur="1" fill="hold" display="0" masterRel="nextClick" afterEffect="1"/>
                                        <p:tgtEl>
                                          <p:spTgt spid="663"/>
                                        </p:tgtEl>
                                        <p:attrNameLst>
                                          <p:attrName>style.visibility</p:attrName>
                                        </p:attrNameLst>
                                      </p:cBhvr>
                                      <p:to>
                                        <p:strVal val="hidden"/>
                                      </p:to>
                                    </p:set>
                                  </p:subTnLst>
                                </p:cTn>
                              </p:par>
                            </p:childTnLst>
                          </p:cTn>
                        </p:par>
                      </p:childTnLst>
                    </p:cTn>
                  </p:par>
                </p:childTnLst>
              </p:cTn>
              <p:nextCondLst>
                <p:cond evt="onClick" delay="0">
                  <p:tgtEl>
                    <p:spTgt spid="975"/>
                  </p:tgtEl>
                </p:cond>
              </p:nextCondLst>
            </p:seq>
            <p:seq concurrent="1" nextAc="seek">
              <p:cTn id="272" restart="whenNotActive" fill="hold" evtFilter="cancelBubble" nodeType="interactiveSeq">
                <p:stCondLst>
                  <p:cond evt="onClick" delay="0">
                    <p:tgtEl>
                      <p:spTgt spid="978"/>
                    </p:tgtEl>
                  </p:cond>
                </p:stCondLst>
                <p:endSync evt="end" delay="0">
                  <p:rtn val="all"/>
                </p:endSync>
                <p:childTnLst>
                  <p:par>
                    <p:cTn id="273" fill="hold">
                      <p:stCondLst>
                        <p:cond delay="0"/>
                      </p:stCondLst>
                      <p:childTnLst>
                        <p:par>
                          <p:cTn id="274" fill="hold">
                            <p:stCondLst>
                              <p:cond delay="0"/>
                            </p:stCondLst>
                            <p:childTnLst>
                              <p:par>
                                <p:cTn id="275" presetID="42" presetClass="path" presetSubtype="0" accel="50000" decel="50000" fill="hold" grpId="0" nodeType="clickEffect">
                                  <p:stCondLst>
                                    <p:cond delay="0"/>
                                  </p:stCondLst>
                                  <p:childTnLst>
                                    <p:animMotion origin="layout" path="M -0.00556 -0.00988 L -0.00174 0.75123 " pathEditMode="relative" rAng="0" ptsTypes="AA">
                                      <p:cBhvr>
                                        <p:cTn id="276" dur="2000" fill="hold"/>
                                        <p:tgtEl>
                                          <p:spTgt spid="668"/>
                                        </p:tgtEl>
                                        <p:attrNameLst>
                                          <p:attrName>ppt_x</p:attrName>
                                          <p:attrName>ppt_y</p:attrName>
                                        </p:attrNameLst>
                                      </p:cBhvr>
                                      <p:rCtr x="191" y="38056"/>
                                    </p:animMotion>
                                  </p:childTnLst>
                                  <p:subTnLst>
                                    <p:set>
                                      <p:cBhvr override="childStyle">
                                        <p:cTn dur="1" fill="hold" display="0" masterRel="nextClick" afterEffect="1"/>
                                        <p:tgtEl>
                                          <p:spTgt spid="668"/>
                                        </p:tgtEl>
                                        <p:attrNameLst>
                                          <p:attrName>style.visibility</p:attrName>
                                        </p:attrNameLst>
                                      </p:cBhvr>
                                      <p:to>
                                        <p:strVal val="hidden"/>
                                      </p:to>
                                    </p:set>
                                  </p:subTnLst>
                                </p:cTn>
                              </p:par>
                            </p:childTnLst>
                          </p:cTn>
                        </p:par>
                      </p:childTnLst>
                    </p:cTn>
                  </p:par>
                </p:childTnLst>
              </p:cTn>
              <p:nextCondLst>
                <p:cond evt="onClick" delay="0">
                  <p:tgtEl>
                    <p:spTgt spid="978"/>
                  </p:tgtEl>
                </p:cond>
              </p:nextCondLst>
            </p:seq>
            <p:seq concurrent="1" nextAc="seek">
              <p:cTn id="277" restart="whenNotActive" fill="hold" evtFilter="cancelBubble" nodeType="interactiveSeq">
                <p:stCondLst>
                  <p:cond evt="onClick" delay="0">
                    <p:tgtEl>
                      <p:spTgt spid="981"/>
                    </p:tgtEl>
                  </p:cond>
                </p:stCondLst>
                <p:endSync evt="end" delay="0">
                  <p:rtn val="all"/>
                </p:endSync>
                <p:childTnLst>
                  <p:par>
                    <p:cTn id="278" fill="hold">
                      <p:stCondLst>
                        <p:cond delay="0"/>
                      </p:stCondLst>
                      <p:childTnLst>
                        <p:par>
                          <p:cTn id="279" fill="hold">
                            <p:stCondLst>
                              <p:cond delay="0"/>
                            </p:stCondLst>
                            <p:childTnLst>
                              <p:par>
                                <p:cTn id="280" presetID="42" presetClass="path" presetSubtype="0" accel="50000" decel="50000" fill="hold" grpId="0" nodeType="clickEffect">
                                  <p:stCondLst>
                                    <p:cond delay="0"/>
                                  </p:stCondLst>
                                  <p:childTnLst>
                                    <p:animMotion origin="layout" path="M -0.00416 -0.01235 L -0.04566 -0.74043 " pathEditMode="relative" rAng="0" ptsTypes="AA">
                                      <p:cBhvr>
                                        <p:cTn id="281" dur="2000" fill="hold"/>
                                        <p:tgtEl>
                                          <p:spTgt spid="679"/>
                                        </p:tgtEl>
                                        <p:attrNameLst>
                                          <p:attrName>ppt_x</p:attrName>
                                          <p:attrName>ppt_y</p:attrName>
                                        </p:attrNameLst>
                                      </p:cBhvr>
                                      <p:rCtr x="-2083" y="-36420"/>
                                    </p:animMotion>
                                  </p:childTnLst>
                                  <p:subTnLst>
                                    <p:set>
                                      <p:cBhvr override="childStyle">
                                        <p:cTn dur="1" fill="hold" display="0" masterRel="nextClick" afterEffect="1"/>
                                        <p:tgtEl>
                                          <p:spTgt spid="679"/>
                                        </p:tgtEl>
                                        <p:attrNameLst>
                                          <p:attrName>style.visibility</p:attrName>
                                        </p:attrNameLst>
                                      </p:cBhvr>
                                      <p:to>
                                        <p:strVal val="hidden"/>
                                      </p:to>
                                    </p:set>
                                  </p:subTnLst>
                                </p:cTn>
                              </p:par>
                            </p:childTnLst>
                          </p:cTn>
                        </p:par>
                      </p:childTnLst>
                    </p:cTn>
                  </p:par>
                </p:childTnLst>
              </p:cTn>
              <p:nextCondLst>
                <p:cond evt="onClick" delay="0">
                  <p:tgtEl>
                    <p:spTgt spid="981"/>
                  </p:tgtEl>
                </p:cond>
              </p:nextCondLst>
            </p:seq>
            <p:seq concurrent="1" nextAc="seek">
              <p:cTn id="282" restart="whenNotActive" fill="hold" evtFilter="cancelBubble" nodeType="interactiveSeq">
                <p:stCondLst>
                  <p:cond evt="onClick" delay="0">
                    <p:tgtEl>
                      <p:spTgt spid="984"/>
                    </p:tgtEl>
                  </p:cond>
                </p:stCondLst>
                <p:endSync evt="end" delay="0">
                  <p:rtn val="all"/>
                </p:endSync>
                <p:childTnLst>
                  <p:par>
                    <p:cTn id="283" fill="hold">
                      <p:stCondLst>
                        <p:cond delay="0"/>
                      </p:stCondLst>
                      <p:childTnLst>
                        <p:par>
                          <p:cTn id="284" fill="hold">
                            <p:stCondLst>
                              <p:cond delay="0"/>
                            </p:stCondLst>
                            <p:childTnLst>
                              <p:par>
                                <p:cTn id="285" presetID="42" presetClass="path" presetSubtype="0" accel="50000" decel="50000" fill="hold" grpId="0" nodeType="clickEffect">
                                  <p:stCondLst>
                                    <p:cond delay="0"/>
                                  </p:stCondLst>
                                  <p:childTnLst>
                                    <p:animMotion origin="layout" path="M -0.00416 -0.01451 L -0.04948 -1.0321 " pathEditMode="relative" rAng="0" ptsTypes="AA">
                                      <p:cBhvr>
                                        <p:cTn id="286" dur="2000" fill="hold"/>
                                        <p:tgtEl>
                                          <p:spTgt spid="684"/>
                                        </p:tgtEl>
                                        <p:attrNameLst>
                                          <p:attrName>ppt_x</p:attrName>
                                          <p:attrName>ppt_y</p:attrName>
                                        </p:attrNameLst>
                                      </p:cBhvr>
                                      <p:rCtr x="-2274" y="-50895"/>
                                    </p:animMotion>
                                  </p:childTnLst>
                                  <p:subTnLst>
                                    <p:set>
                                      <p:cBhvr override="childStyle">
                                        <p:cTn dur="1" fill="hold" display="0" masterRel="nextClick" afterEffect="1"/>
                                        <p:tgtEl>
                                          <p:spTgt spid="684"/>
                                        </p:tgtEl>
                                        <p:attrNameLst>
                                          <p:attrName>style.visibility</p:attrName>
                                        </p:attrNameLst>
                                      </p:cBhvr>
                                      <p:to>
                                        <p:strVal val="hidden"/>
                                      </p:to>
                                    </p:set>
                                  </p:subTnLst>
                                </p:cTn>
                              </p:par>
                            </p:childTnLst>
                          </p:cTn>
                        </p:par>
                      </p:childTnLst>
                    </p:cTn>
                  </p:par>
                </p:childTnLst>
              </p:cTn>
              <p:nextCondLst>
                <p:cond evt="onClick" delay="0">
                  <p:tgtEl>
                    <p:spTgt spid="984"/>
                  </p:tgtEl>
                </p:cond>
              </p:nextCondLst>
            </p:seq>
            <p:seq concurrent="1" nextAc="seek">
              <p:cTn id="287" restart="whenNotActive" fill="hold" evtFilter="cancelBubble" nodeType="interactiveSeq">
                <p:stCondLst>
                  <p:cond evt="onClick" delay="0">
                    <p:tgtEl>
                      <p:spTgt spid="987"/>
                    </p:tgtEl>
                  </p:cond>
                </p:stCondLst>
                <p:endSync evt="end" delay="0">
                  <p:rtn val="all"/>
                </p:endSync>
                <p:childTnLst>
                  <p:par>
                    <p:cTn id="288" fill="hold">
                      <p:stCondLst>
                        <p:cond delay="0"/>
                      </p:stCondLst>
                      <p:childTnLst>
                        <p:par>
                          <p:cTn id="289" fill="hold">
                            <p:stCondLst>
                              <p:cond delay="0"/>
                            </p:stCondLst>
                            <p:childTnLst>
                              <p:par>
                                <p:cTn id="290" presetID="42" presetClass="path" presetSubtype="0" accel="50000" decel="50000" fill="hold" grpId="0" nodeType="clickEffect">
                                  <p:stCondLst>
                                    <p:cond delay="0"/>
                                  </p:stCondLst>
                                  <p:childTnLst>
                                    <p:animMotion origin="layout" path="M -0.00278 0.00494 L -0.07691 -1.3321 " pathEditMode="relative" rAng="0" ptsTypes="AA">
                                      <p:cBhvr>
                                        <p:cTn id="291" dur="2000" fill="hold"/>
                                        <p:tgtEl>
                                          <p:spTgt spid="689"/>
                                        </p:tgtEl>
                                        <p:attrNameLst>
                                          <p:attrName>ppt_x</p:attrName>
                                          <p:attrName>ppt_y</p:attrName>
                                        </p:attrNameLst>
                                      </p:cBhvr>
                                      <p:rCtr x="-3715" y="-66852"/>
                                    </p:animMotion>
                                  </p:childTnLst>
                                  <p:subTnLst>
                                    <p:set>
                                      <p:cBhvr override="childStyle">
                                        <p:cTn dur="1" fill="hold" display="0" masterRel="nextClick" afterEffect="1"/>
                                        <p:tgtEl>
                                          <p:spTgt spid="689"/>
                                        </p:tgtEl>
                                        <p:attrNameLst>
                                          <p:attrName>style.visibility</p:attrName>
                                        </p:attrNameLst>
                                      </p:cBhvr>
                                      <p:to>
                                        <p:strVal val="hidden"/>
                                      </p:to>
                                    </p:set>
                                  </p:subTnLst>
                                </p:cTn>
                              </p:par>
                            </p:childTnLst>
                          </p:cTn>
                        </p:par>
                      </p:childTnLst>
                    </p:cTn>
                  </p:par>
                </p:childTnLst>
              </p:cTn>
              <p:nextCondLst>
                <p:cond evt="onClick" delay="0">
                  <p:tgtEl>
                    <p:spTgt spid="987"/>
                  </p:tgtEl>
                </p:cond>
              </p:nextCondLst>
            </p:seq>
            <p:seq concurrent="1" nextAc="seek">
              <p:cTn id="292" restart="whenNotActive" fill="hold" evtFilter="cancelBubble" nodeType="interactiveSeq">
                <p:stCondLst>
                  <p:cond evt="onClick" delay="0">
                    <p:tgtEl>
                      <p:spTgt spid="990"/>
                    </p:tgtEl>
                  </p:cond>
                </p:stCondLst>
                <p:endSync evt="end" delay="0">
                  <p:rtn val="all"/>
                </p:endSync>
                <p:childTnLst>
                  <p:par>
                    <p:cTn id="293" fill="hold">
                      <p:stCondLst>
                        <p:cond delay="0"/>
                      </p:stCondLst>
                      <p:childTnLst>
                        <p:par>
                          <p:cTn id="294" fill="hold">
                            <p:stCondLst>
                              <p:cond delay="0"/>
                            </p:stCondLst>
                            <p:childTnLst>
                              <p:par>
                                <p:cTn id="295" presetID="42" presetClass="path" presetSubtype="0" accel="50000" decel="50000" fill="hold" grpId="0" nodeType="clickEffect">
                                  <p:stCondLst>
                                    <p:cond delay="0"/>
                                  </p:stCondLst>
                                  <p:childTnLst>
                                    <p:animMotion origin="layout" path="M 0.00277 0.01234 L -0.06146 -1.61698 " pathEditMode="relative" rAng="0" ptsTypes="AA">
                                      <p:cBhvr>
                                        <p:cTn id="296" dur="2000" fill="hold"/>
                                        <p:tgtEl>
                                          <p:spTgt spid="695"/>
                                        </p:tgtEl>
                                        <p:attrNameLst>
                                          <p:attrName>ppt_x</p:attrName>
                                          <p:attrName>ppt_y</p:attrName>
                                        </p:attrNameLst>
                                      </p:cBhvr>
                                      <p:rCtr x="-3212" y="-81481"/>
                                    </p:animMotion>
                                  </p:childTnLst>
                                  <p:subTnLst>
                                    <p:set>
                                      <p:cBhvr override="childStyle">
                                        <p:cTn dur="1" fill="hold" display="0" masterRel="nextClick" afterEffect="1"/>
                                        <p:tgtEl>
                                          <p:spTgt spid="695"/>
                                        </p:tgtEl>
                                        <p:attrNameLst>
                                          <p:attrName>style.visibility</p:attrName>
                                        </p:attrNameLst>
                                      </p:cBhvr>
                                      <p:to>
                                        <p:strVal val="hidden"/>
                                      </p:to>
                                    </p:set>
                                  </p:subTnLst>
                                </p:cTn>
                              </p:par>
                            </p:childTnLst>
                          </p:cTn>
                        </p:par>
                      </p:childTnLst>
                    </p:cTn>
                  </p:par>
                </p:childTnLst>
              </p:cTn>
              <p:nextCondLst>
                <p:cond evt="onClick" delay="0">
                  <p:tgtEl>
                    <p:spTgt spid="990"/>
                  </p:tgtEl>
                </p:cond>
              </p:nextCondLst>
            </p:seq>
            <p:seq concurrent="1" nextAc="seek">
              <p:cTn id="297" restart="whenNotActive" fill="hold" evtFilter="cancelBubble" nodeType="interactiveSeq">
                <p:stCondLst>
                  <p:cond evt="onClick" delay="0">
                    <p:tgtEl>
                      <p:spTgt spid="993"/>
                    </p:tgtEl>
                  </p:cond>
                </p:stCondLst>
                <p:endSync evt="end" delay="0">
                  <p:rtn val="all"/>
                </p:endSync>
                <p:childTnLst>
                  <p:par>
                    <p:cTn id="298" fill="hold">
                      <p:stCondLst>
                        <p:cond delay="0"/>
                      </p:stCondLst>
                      <p:childTnLst>
                        <p:par>
                          <p:cTn id="299" fill="hold">
                            <p:stCondLst>
                              <p:cond delay="0"/>
                            </p:stCondLst>
                            <p:childTnLst>
                              <p:par>
                                <p:cTn id="300" presetID="42" presetClass="path" presetSubtype="0" accel="50000" decel="50000" fill="hold" grpId="0" nodeType="clickEffect">
                                  <p:stCondLst>
                                    <p:cond delay="0"/>
                                  </p:stCondLst>
                                  <p:childTnLst>
                                    <p:animMotion origin="layout" path="M -0.00139 0.02222 L -0.30191 2.39074 " pathEditMode="relative" rAng="0" ptsTypes="AA">
                                      <p:cBhvr>
                                        <p:cTn id="301" dur="2000" fill="hold"/>
                                        <p:tgtEl>
                                          <p:spTgt spid="705"/>
                                        </p:tgtEl>
                                        <p:attrNameLst>
                                          <p:attrName>ppt_x</p:attrName>
                                          <p:attrName>ppt_y</p:attrName>
                                        </p:attrNameLst>
                                      </p:cBhvr>
                                      <p:rCtr x="-15035" y="118426"/>
                                    </p:animMotion>
                                  </p:childTnLst>
                                  <p:subTnLst>
                                    <p:set>
                                      <p:cBhvr override="childStyle">
                                        <p:cTn dur="1" fill="hold" display="0" masterRel="nextClick" afterEffect="1"/>
                                        <p:tgtEl>
                                          <p:spTgt spid="705"/>
                                        </p:tgtEl>
                                        <p:attrNameLst>
                                          <p:attrName>style.visibility</p:attrName>
                                        </p:attrNameLst>
                                      </p:cBhvr>
                                      <p:to>
                                        <p:strVal val="hidden"/>
                                      </p:to>
                                    </p:set>
                                  </p:subTnLst>
                                </p:cTn>
                              </p:par>
                            </p:childTnLst>
                          </p:cTn>
                        </p:par>
                      </p:childTnLst>
                    </p:cTn>
                  </p:par>
                </p:childTnLst>
              </p:cTn>
              <p:nextCondLst>
                <p:cond evt="onClick" delay="0">
                  <p:tgtEl>
                    <p:spTgt spid="993"/>
                  </p:tgtEl>
                </p:cond>
              </p:nextCondLst>
            </p:seq>
            <p:seq concurrent="1" nextAc="seek">
              <p:cTn id="302" restart="whenNotActive" fill="hold" evtFilter="cancelBubble" nodeType="interactiveSeq">
                <p:stCondLst>
                  <p:cond evt="onClick" delay="0">
                    <p:tgtEl>
                      <p:spTgt spid="996"/>
                    </p:tgtEl>
                  </p:cond>
                </p:stCondLst>
                <p:endSync evt="end" delay="0">
                  <p:rtn val="all"/>
                </p:endSync>
                <p:childTnLst>
                  <p:par>
                    <p:cTn id="303" fill="hold">
                      <p:stCondLst>
                        <p:cond delay="0"/>
                      </p:stCondLst>
                      <p:childTnLst>
                        <p:par>
                          <p:cTn id="304" fill="hold">
                            <p:stCondLst>
                              <p:cond delay="0"/>
                            </p:stCondLst>
                            <p:childTnLst>
                              <p:par>
                                <p:cTn id="305" presetID="42" presetClass="path" presetSubtype="0" accel="50000" decel="50000" fill="hold" grpId="0" nodeType="clickEffect">
                                  <p:stCondLst>
                                    <p:cond delay="0"/>
                                  </p:stCondLst>
                                  <p:childTnLst>
                                    <p:animMotion origin="layout" path="M 1.11111E-6 -0.01697 L -0.32326 2.01297 " pathEditMode="relative" rAng="0" ptsTypes="AA">
                                      <p:cBhvr>
                                        <p:cTn id="306" dur="2000" fill="hold"/>
                                        <p:tgtEl>
                                          <p:spTgt spid="710"/>
                                        </p:tgtEl>
                                        <p:attrNameLst>
                                          <p:attrName>ppt_x</p:attrName>
                                          <p:attrName>ppt_y</p:attrName>
                                        </p:attrNameLst>
                                      </p:cBhvr>
                                      <p:rCtr x="-16163" y="101512"/>
                                    </p:animMotion>
                                  </p:childTnLst>
                                  <p:subTnLst>
                                    <p:set>
                                      <p:cBhvr override="childStyle">
                                        <p:cTn dur="1" fill="hold" display="0" masterRel="nextClick" afterEffect="1"/>
                                        <p:tgtEl>
                                          <p:spTgt spid="710"/>
                                        </p:tgtEl>
                                        <p:attrNameLst>
                                          <p:attrName>style.visibility</p:attrName>
                                        </p:attrNameLst>
                                      </p:cBhvr>
                                      <p:to>
                                        <p:strVal val="hidden"/>
                                      </p:to>
                                    </p:set>
                                  </p:subTnLst>
                                </p:cTn>
                              </p:par>
                            </p:childTnLst>
                          </p:cTn>
                        </p:par>
                      </p:childTnLst>
                    </p:cTn>
                  </p:par>
                </p:childTnLst>
              </p:cTn>
              <p:nextCondLst>
                <p:cond evt="onClick" delay="0">
                  <p:tgtEl>
                    <p:spTgt spid="996"/>
                  </p:tgtEl>
                </p:cond>
              </p:nextCondLst>
            </p:seq>
            <p:seq concurrent="1" nextAc="seek">
              <p:cTn id="307" restart="whenNotActive" fill="hold" evtFilter="cancelBubble" nodeType="interactiveSeq">
                <p:stCondLst>
                  <p:cond evt="onClick" delay="0">
                    <p:tgtEl>
                      <p:spTgt spid="999"/>
                    </p:tgtEl>
                  </p:cond>
                </p:stCondLst>
                <p:endSync evt="end" delay="0">
                  <p:rtn val="all"/>
                </p:endSync>
                <p:childTnLst>
                  <p:par>
                    <p:cTn id="308" fill="hold">
                      <p:stCondLst>
                        <p:cond delay="0"/>
                      </p:stCondLst>
                      <p:childTnLst>
                        <p:par>
                          <p:cTn id="309" fill="hold">
                            <p:stCondLst>
                              <p:cond delay="0"/>
                            </p:stCondLst>
                            <p:childTnLst>
                              <p:par>
                                <p:cTn id="310" presetID="42" presetClass="path" presetSubtype="0" accel="50000" decel="50000" fill="hold" grpId="0" nodeType="clickEffect">
                                  <p:stCondLst>
                                    <p:cond delay="0"/>
                                  </p:stCondLst>
                                  <p:childTnLst>
                                    <p:animMotion origin="layout" path="M -0.00139 -0.00987 L -0.33646 1.61081 " pathEditMode="relative" rAng="0" ptsTypes="AA">
                                      <p:cBhvr>
                                        <p:cTn id="311" dur="2000" fill="hold"/>
                                        <p:tgtEl>
                                          <p:spTgt spid="720"/>
                                        </p:tgtEl>
                                        <p:attrNameLst>
                                          <p:attrName>ppt_x</p:attrName>
                                          <p:attrName>ppt_y</p:attrName>
                                        </p:attrNameLst>
                                      </p:cBhvr>
                                      <p:rCtr x="-16753" y="81049"/>
                                    </p:animMotion>
                                  </p:childTnLst>
                                  <p:subTnLst>
                                    <p:set>
                                      <p:cBhvr override="childStyle">
                                        <p:cTn dur="1" fill="hold" display="0" masterRel="nextClick" afterEffect="1"/>
                                        <p:tgtEl>
                                          <p:spTgt spid="720"/>
                                        </p:tgtEl>
                                        <p:attrNameLst>
                                          <p:attrName>style.visibility</p:attrName>
                                        </p:attrNameLst>
                                      </p:cBhvr>
                                      <p:to>
                                        <p:strVal val="hidden"/>
                                      </p:to>
                                    </p:set>
                                  </p:subTnLst>
                                </p:cTn>
                              </p:par>
                            </p:childTnLst>
                          </p:cTn>
                        </p:par>
                      </p:childTnLst>
                    </p:cTn>
                  </p:par>
                </p:childTnLst>
              </p:cTn>
              <p:nextCondLst>
                <p:cond evt="onClick" delay="0">
                  <p:tgtEl>
                    <p:spTgt spid="999"/>
                  </p:tgtEl>
                </p:cond>
              </p:nextCondLst>
            </p:seq>
            <p:seq concurrent="1" nextAc="seek">
              <p:cTn id="312" restart="whenNotActive" fill="hold" evtFilter="cancelBubble" nodeType="interactiveSeq">
                <p:stCondLst>
                  <p:cond evt="onClick" delay="0">
                    <p:tgtEl>
                      <p:spTgt spid="1002"/>
                    </p:tgtEl>
                  </p:cond>
                </p:stCondLst>
                <p:endSync evt="end" delay="0">
                  <p:rtn val="all"/>
                </p:endSync>
                <p:childTnLst>
                  <p:par>
                    <p:cTn id="313" fill="hold">
                      <p:stCondLst>
                        <p:cond delay="0"/>
                      </p:stCondLst>
                      <p:childTnLst>
                        <p:par>
                          <p:cTn id="314" fill="hold">
                            <p:stCondLst>
                              <p:cond delay="0"/>
                            </p:stCondLst>
                            <p:childTnLst>
                              <p:par>
                                <p:cTn id="315" presetID="42" presetClass="path" presetSubtype="0" accel="50000" decel="50000" fill="hold" grpId="0" nodeType="clickEffect">
                                  <p:stCondLst>
                                    <p:cond delay="0"/>
                                  </p:stCondLst>
                                  <p:childTnLst>
                                    <p:animMotion origin="layout" path="M 2.77778E-7 0.01235 L -0.32882 1.24877 " pathEditMode="relative" rAng="0" ptsTypes="AA">
                                      <p:cBhvr>
                                        <p:cTn id="316" dur="2000" fill="hold"/>
                                        <p:tgtEl>
                                          <p:spTgt spid="725"/>
                                        </p:tgtEl>
                                        <p:attrNameLst>
                                          <p:attrName>ppt_x</p:attrName>
                                          <p:attrName>ppt_y</p:attrName>
                                        </p:attrNameLst>
                                      </p:cBhvr>
                                      <p:rCtr x="-16441" y="61821"/>
                                    </p:animMotion>
                                  </p:childTnLst>
                                  <p:subTnLst>
                                    <p:set>
                                      <p:cBhvr override="childStyle">
                                        <p:cTn dur="1" fill="hold" display="0" masterRel="nextClick" afterEffect="1"/>
                                        <p:tgtEl>
                                          <p:spTgt spid="725"/>
                                        </p:tgtEl>
                                        <p:attrNameLst>
                                          <p:attrName>style.visibility</p:attrName>
                                        </p:attrNameLst>
                                      </p:cBhvr>
                                      <p:to>
                                        <p:strVal val="hidden"/>
                                      </p:to>
                                    </p:set>
                                  </p:subTnLst>
                                </p:cTn>
                              </p:par>
                            </p:childTnLst>
                          </p:cTn>
                        </p:par>
                      </p:childTnLst>
                    </p:cTn>
                  </p:par>
                </p:childTnLst>
              </p:cTn>
              <p:nextCondLst>
                <p:cond evt="onClick" delay="0">
                  <p:tgtEl>
                    <p:spTgt spid="1002"/>
                  </p:tgtEl>
                </p:cond>
              </p:nextCondLst>
            </p:seq>
            <p:seq concurrent="1" nextAc="seek">
              <p:cTn id="317" restart="whenNotActive" fill="hold" evtFilter="cancelBubble" nodeType="interactiveSeq">
                <p:stCondLst>
                  <p:cond evt="onClick" delay="0">
                    <p:tgtEl>
                      <p:spTgt spid="1005"/>
                    </p:tgtEl>
                  </p:cond>
                </p:stCondLst>
                <p:endSync evt="end" delay="0">
                  <p:rtn val="all"/>
                </p:endSync>
                <p:childTnLst>
                  <p:par>
                    <p:cTn id="318" fill="hold">
                      <p:stCondLst>
                        <p:cond delay="0"/>
                      </p:stCondLst>
                      <p:childTnLst>
                        <p:par>
                          <p:cTn id="319" fill="hold">
                            <p:stCondLst>
                              <p:cond delay="0"/>
                            </p:stCondLst>
                            <p:childTnLst>
                              <p:par>
                                <p:cTn id="320" presetID="42" presetClass="path" presetSubtype="0" accel="50000" decel="50000" fill="hold" grpId="0" nodeType="clickEffect">
                                  <p:stCondLst>
                                    <p:cond delay="0"/>
                                  </p:stCondLst>
                                  <p:childTnLst>
                                    <p:animMotion origin="layout" path="M -1.94444E-6 -4.5679E-6 L -0.34496 0.88982 " pathEditMode="relative" rAng="0" ptsTypes="AA">
                                      <p:cBhvr>
                                        <p:cTn id="321" dur="2000" fill="hold"/>
                                        <p:tgtEl>
                                          <p:spTgt spid="736"/>
                                        </p:tgtEl>
                                        <p:attrNameLst>
                                          <p:attrName>ppt_x</p:attrName>
                                          <p:attrName>ppt_y</p:attrName>
                                        </p:attrNameLst>
                                      </p:cBhvr>
                                      <p:rCtr x="-17257" y="44475"/>
                                    </p:animMotion>
                                  </p:childTnLst>
                                  <p:subTnLst>
                                    <p:set>
                                      <p:cBhvr override="childStyle">
                                        <p:cTn dur="1" fill="hold" display="0" masterRel="nextClick" afterEffect="1"/>
                                        <p:tgtEl>
                                          <p:spTgt spid="736"/>
                                        </p:tgtEl>
                                        <p:attrNameLst>
                                          <p:attrName>style.visibility</p:attrName>
                                        </p:attrNameLst>
                                      </p:cBhvr>
                                      <p:to>
                                        <p:strVal val="hidden"/>
                                      </p:to>
                                    </p:set>
                                  </p:subTnLst>
                                </p:cTn>
                              </p:par>
                            </p:childTnLst>
                          </p:cTn>
                        </p:par>
                      </p:childTnLst>
                    </p:cTn>
                  </p:par>
                </p:childTnLst>
              </p:cTn>
              <p:nextCondLst>
                <p:cond evt="onClick" delay="0">
                  <p:tgtEl>
                    <p:spTgt spid="1005"/>
                  </p:tgtEl>
                </p:cond>
              </p:nextCondLst>
            </p:seq>
            <p:seq concurrent="1" nextAc="seek">
              <p:cTn id="322" restart="whenNotActive" fill="hold" evtFilter="cancelBubble" nodeType="interactiveSeq">
                <p:stCondLst>
                  <p:cond evt="onClick" delay="0">
                    <p:tgtEl>
                      <p:spTgt spid="1008"/>
                    </p:tgtEl>
                  </p:cond>
                </p:stCondLst>
                <p:endSync evt="end" delay="0">
                  <p:rtn val="all"/>
                </p:endSync>
                <p:childTnLst>
                  <p:par>
                    <p:cTn id="323" fill="hold">
                      <p:stCondLst>
                        <p:cond delay="0"/>
                      </p:stCondLst>
                      <p:childTnLst>
                        <p:par>
                          <p:cTn id="324" fill="hold">
                            <p:stCondLst>
                              <p:cond delay="0"/>
                            </p:stCondLst>
                            <p:childTnLst>
                              <p:par>
                                <p:cTn id="325" presetID="42" presetClass="path" presetSubtype="0" accel="50000" decel="50000" fill="hold" grpId="0" nodeType="clickEffect">
                                  <p:stCondLst>
                                    <p:cond delay="0"/>
                                  </p:stCondLst>
                                  <p:childTnLst>
                                    <p:animMotion origin="layout" path="M -0.00972 3.95062E-6 L -0.37674 0.4145 " pathEditMode="relative" rAng="0" ptsTypes="AA">
                                      <p:cBhvr>
                                        <p:cTn id="326" dur="2000" fill="hold"/>
                                        <p:tgtEl>
                                          <p:spTgt spid="741"/>
                                        </p:tgtEl>
                                        <p:attrNameLst>
                                          <p:attrName>ppt_x</p:attrName>
                                          <p:attrName>ppt_y</p:attrName>
                                        </p:attrNameLst>
                                      </p:cBhvr>
                                      <p:rCtr x="-18351" y="20710"/>
                                    </p:animMotion>
                                  </p:childTnLst>
                                  <p:subTnLst>
                                    <p:set>
                                      <p:cBhvr override="childStyle">
                                        <p:cTn dur="1" fill="hold" display="0" masterRel="nextClick" afterEffect="1"/>
                                        <p:tgtEl>
                                          <p:spTgt spid="741"/>
                                        </p:tgtEl>
                                        <p:attrNameLst>
                                          <p:attrName>style.visibility</p:attrName>
                                        </p:attrNameLst>
                                      </p:cBhvr>
                                      <p:to>
                                        <p:strVal val="hidden"/>
                                      </p:to>
                                    </p:set>
                                  </p:subTnLst>
                                </p:cTn>
                              </p:par>
                            </p:childTnLst>
                          </p:cTn>
                        </p:par>
                      </p:childTnLst>
                    </p:cTn>
                  </p:par>
                </p:childTnLst>
              </p:cTn>
              <p:nextCondLst>
                <p:cond evt="onClick" delay="0">
                  <p:tgtEl>
                    <p:spTgt spid="1008"/>
                  </p:tgtEl>
                </p:cond>
              </p:nextCondLst>
            </p:seq>
            <p:seq concurrent="1" nextAc="seek">
              <p:cTn id="327" restart="whenNotActive" fill="hold" evtFilter="cancelBubble" nodeType="interactiveSeq">
                <p:stCondLst>
                  <p:cond evt="onClick" delay="0">
                    <p:tgtEl>
                      <p:spTgt spid="1011"/>
                    </p:tgtEl>
                  </p:cond>
                </p:stCondLst>
                <p:endSync evt="end" delay="0">
                  <p:rtn val="all"/>
                </p:endSync>
                <p:childTnLst>
                  <p:par>
                    <p:cTn id="328" fill="hold">
                      <p:stCondLst>
                        <p:cond delay="0"/>
                      </p:stCondLst>
                      <p:childTnLst>
                        <p:par>
                          <p:cTn id="329" fill="hold">
                            <p:stCondLst>
                              <p:cond delay="0"/>
                            </p:stCondLst>
                            <p:childTnLst>
                              <p:par>
                                <p:cTn id="330" presetID="42" presetClass="path" presetSubtype="0" accel="50000" decel="50000" fill="hold" grpId="0" nodeType="clickEffect">
                                  <p:stCondLst>
                                    <p:cond delay="0"/>
                                  </p:stCondLst>
                                  <p:childTnLst>
                                    <p:animMotion origin="layout" path="M -2.22222E-6 0.0074 L -0.4217 -0.55371 " pathEditMode="relative" rAng="0" ptsTypes="AA">
                                      <p:cBhvr>
                                        <p:cTn id="331" dur="2000" fill="hold"/>
                                        <p:tgtEl>
                                          <p:spTgt spid="746"/>
                                        </p:tgtEl>
                                        <p:attrNameLst>
                                          <p:attrName>ppt_x</p:attrName>
                                          <p:attrName>ppt_y</p:attrName>
                                        </p:attrNameLst>
                                      </p:cBhvr>
                                      <p:rCtr x="-21094" y="-28056"/>
                                    </p:animMotion>
                                  </p:childTnLst>
                                  <p:subTnLst>
                                    <p:set>
                                      <p:cBhvr override="childStyle">
                                        <p:cTn dur="1" fill="hold" display="0" masterRel="nextClick" afterEffect="1"/>
                                        <p:tgtEl>
                                          <p:spTgt spid="746"/>
                                        </p:tgtEl>
                                        <p:attrNameLst>
                                          <p:attrName>style.visibility</p:attrName>
                                        </p:attrNameLst>
                                      </p:cBhvr>
                                      <p:to>
                                        <p:strVal val="hidden"/>
                                      </p:to>
                                    </p:set>
                                  </p:subTnLst>
                                </p:cTn>
                              </p:par>
                            </p:childTnLst>
                          </p:cTn>
                        </p:par>
                      </p:childTnLst>
                    </p:cTn>
                  </p:par>
                </p:childTnLst>
              </p:cTn>
              <p:nextCondLst>
                <p:cond evt="onClick" delay="0">
                  <p:tgtEl>
                    <p:spTgt spid="1011"/>
                  </p:tgtEl>
                </p:cond>
              </p:nextCondLst>
            </p:seq>
            <p:seq concurrent="1" nextAc="seek">
              <p:cTn id="332" restart="whenNotActive" fill="hold" evtFilter="cancelBubble" nodeType="interactiveSeq">
                <p:stCondLst>
                  <p:cond evt="onClick" delay="0">
                    <p:tgtEl>
                      <p:spTgt spid="1014"/>
                    </p:tgtEl>
                  </p:cond>
                </p:stCondLst>
                <p:endSync evt="end" delay="0">
                  <p:rtn val="all"/>
                </p:endSync>
                <p:childTnLst>
                  <p:par>
                    <p:cTn id="333" fill="hold">
                      <p:stCondLst>
                        <p:cond delay="0"/>
                      </p:stCondLst>
                      <p:childTnLst>
                        <p:par>
                          <p:cTn id="334" fill="hold">
                            <p:stCondLst>
                              <p:cond delay="0"/>
                            </p:stCondLst>
                            <p:childTnLst>
                              <p:par>
                                <p:cTn id="335" presetID="42" presetClass="path" presetSubtype="0" accel="50000" decel="50000" fill="hold" grpId="0" nodeType="clickEffect">
                                  <p:stCondLst>
                                    <p:cond delay="0"/>
                                  </p:stCondLst>
                                  <p:childTnLst>
                                    <p:animMotion origin="layout" path="M -3.33333E-6 0.00494 L -0.41632 -0.8605 " pathEditMode="relative" rAng="0" ptsTypes="AA">
                                      <p:cBhvr>
                                        <p:cTn id="336" dur="2000" fill="hold"/>
                                        <p:tgtEl>
                                          <p:spTgt spid="753"/>
                                        </p:tgtEl>
                                        <p:attrNameLst>
                                          <p:attrName>ppt_x</p:attrName>
                                          <p:attrName>ppt_y</p:attrName>
                                        </p:attrNameLst>
                                      </p:cBhvr>
                                      <p:rCtr x="-20816" y="-43272"/>
                                    </p:animMotion>
                                  </p:childTnLst>
                                  <p:subTnLst>
                                    <p:set>
                                      <p:cBhvr override="childStyle">
                                        <p:cTn dur="1" fill="hold" display="0" masterRel="nextClick" afterEffect="1"/>
                                        <p:tgtEl>
                                          <p:spTgt spid="753"/>
                                        </p:tgtEl>
                                        <p:attrNameLst>
                                          <p:attrName>style.visibility</p:attrName>
                                        </p:attrNameLst>
                                      </p:cBhvr>
                                      <p:to>
                                        <p:strVal val="hidden"/>
                                      </p:to>
                                    </p:set>
                                  </p:subTnLst>
                                </p:cTn>
                              </p:par>
                            </p:childTnLst>
                          </p:cTn>
                        </p:par>
                      </p:childTnLst>
                    </p:cTn>
                  </p:par>
                </p:childTnLst>
              </p:cTn>
              <p:nextCondLst>
                <p:cond evt="onClick" delay="0">
                  <p:tgtEl>
                    <p:spTgt spid="1014"/>
                  </p:tgtEl>
                </p:cond>
              </p:nextCondLst>
            </p:seq>
            <p:seq concurrent="1" nextAc="seek">
              <p:cTn id="337" restart="whenNotActive" fill="hold" evtFilter="cancelBubble" nodeType="interactiveSeq">
                <p:stCondLst>
                  <p:cond evt="onClick" delay="0">
                    <p:tgtEl>
                      <p:spTgt spid="1017"/>
                    </p:tgtEl>
                  </p:cond>
                </p:stCondLst>
                <p:endSync evt="end" delay="0">
                  <p:rtn val="all"/>
                </p:endSync>
                <p:childTnLst>
                  <p:par>
                    <p:cTn id="338" fill="hold">
                      <p:stCondLst>
                        <p:cond delay="0"/>
                      </p:stCondLst>
                      <p:childTnLst>
                        <p:par>
                          <p:cTn id="339" fill="hold">
                            <p:stCondLst>
                              <p:cond delay="0"/>
                            </p:stCondLst>
                            <p:childTnLst>
                              <p:par>
                                <p:cTn id="340" presetID="42" presetClass="path" presetSubtype="0" accel="50000" decel="50000" fill="hold" grpId="0" nodeType="clickEffect">
                                  <p:stCondLst>
                                    <p:cond delay="0"/>
                                  </p:stCondLst>
                                  <p:childTnLst>
                                    <p:animMotion origin="layout" path="M -3.33333E-6 0.00494 L -0.43923 -1.17068 " pathEditMode="relative" rAng="0" ptsTypes="AA">
                                      <p:cBhvr>
                                        <p:cTn id="341" dur="2000" fill="hold"/>
                                        <p:tgtEl>
                                          <p:spTgt spid="758"/>
                                        </p:tgtEl>
                                        <p:attrNameLst>
                                          <p:attrName>ppt_x</p:attrName>
                                          <p:attrName>ppt_y</p:attrName>
                                        </p:attrNameLst>
                                      </p:cBhvr>
                                      <p:rCtr x="-21962" y="-58796"/>
                                    </p:animMotion>
                                  </p:childTnLst>
                                  <p:subTnLst>
                                    <p:set>
                                      <p:cBhvr override="childStyle">
                                        <p:cTn dur="1" fill="hold" display="0" masterRel="nextClick" afterEffect="1"/>
                                        <p:tgtEl>
                                          <p:spTgt spid="758"/>
                                        </p:tgtEl>
                                        <p:attrNameLst>
                                          <p:attrName>style.visibility</p:attrName>
                                        </p:attrNameLst>
                                      </p:cBhvr>
                                      <p:to>
                                        <p:strVal val="hidden"/>
                                      </p:to>
                                    </p:set>
                                  </p:subTnLst>
                                </p:cTn>
                              </p:par>
                            </p:childTnLst>
                          </p:cTn>
                        </p:par>
                      </p:childTnLst>
                    </p:cTn>
                  </p:par>
                </p:childTnLst>
              </p:cTn>
              <p:nextCondLst>
                <p:cond evt="onClick" delay="0">
                  <p:tgtEl>
                    <p:spTgt spid="1017"/>
                  </p:tgtEl>
                </p:cond>
              </p:nextCondLst>
            </p:seq>
            <p:seq concurrent="1" nextAc="seek">
              <p:cTn id="342" restart="whenNotActive" fill="hold" evtFilter="cancelBubble" nodeType="interactiveSeq">
                <p:stCondLst>
                  <p:cond evt="onClick" delay="0">
                    <p:tgtEl>
                      <p:spTgt spid="1020"/>
                    </p:tgtEl>
                  </p:cond>
                </p:stCondLst>
                <p:endSync evt="end" delay="0">
                  <p:rtn val="all"/>
                </p:endSync>
                <p:childTnLst>
                  <p:par>
                    <p:cTn id="343" fill="hold">
                      <p:stCondLst>
                        <p:cond delay="0"/>
                      </p:stCondLst>
                      <p:childTnLst>
                        <p:par>
                          <p:cTn id="344" fill="hold">
                            <p:stCondLst>
                              <p:cond delay="0"/>
                            </p:stCondLst>
                            <p:childTnLst>
                              <p:par>
                                <p:cTn id="345" presetID="42" presetClass="path" presetSubtype="0" accel="50000" decel="50000" fill="hold" grpId="0" nodeType="clickEffect">
                                  <p:stCondLst>
                                    <p:cond delay="0"/>
                                  </p:stCondLst>
                                  <p:childTnLst>
                                    <p:animMotion origin="layout" path="M -0.00555 -2.09877E-6 L -0.43732 -1.57438 " pathEditMode="relative" rAng="0" ptsTypes="AA">
                                      <p:cBhvr>
                                        <p:cTn id="346" dur="2000" fill="hold"/>
                                        <p:tgtEl>
                                          <p:spTgt spid="768"/>
                                        </p:tgtEl>
                                        <p:attrNameLst>
                                          <p:attrName>ppt_x</p:attrName>
                                          <p:attrName>ppt_y</p:attrName>
                                        </p:attrNameLst>
                                      </p:cBhvr>
                                      <p:rCtr x="-21597" y="-78735"/>
                                    </p:animMotion>
                                  </p:childTnLst>
                                  <p:subTnLst>
                                    <p:set>
                                      <p:cBhvr override="childStyle">
                                        <p:cTn dur="1" fill="hold" display="0" masterRel="nextClick" afterEffect="1"/>
                                        <p:tgtEl>
                                          <p:spTgt spid="768"/>
                                        </p:tgtEl>
                                        <p:attrNameLst>
                                          <p:attrName>style.visibility</p:attrName>
                                        </p:attrNameLst>
                                      </p:cBhvr>
                                      <p:to>
                                        <p:strVal val="hidden"/>
                                      </p:to>
                                    </p:set>
                                  </p:subTnLst>
                                </p:cTn>
                              </p:par>
                            </p:childTnLst>
                          </p:cTn>
                        </p:par>
                      </p:childTnLst>
                    </p:cTn>
                  </p:par>
                </p:childTnLst>
              </p:cTn>
              <p:nextCondLst>
                <p:cond evt="onClick" delay="0">
                  <p:tgtEl>
                    <p:spTgt spid="1020"/>
                  </p:tgtEl>
                </p:cond>
              </p:nextCondLst>
            </p:seq>
            <p:seq concurrent="1" nextAc="seek">
              <p:cTn id="347" restart="whenNotActive" fill="hold" evtFilter="cancelBubble" nodeType="interactiveSeq">
                <p:stCondLst>
                  <p:cond evt="onClick" delay="0">
                    <p:tgtEl>
                      <p:spTgt spid="1029"/>
                    </p:tgtEl>
                  </p:cond>
                </p:stCondLst>
                <p:endSync evt="end" delay="0">
                  <p:rtn val="all"/>
                </p:endSync>
                <p:childTnLst>
                  <p:par>
                    <p:cTn id="348" fill="hold">
                      <p:stCondLst>
                        <p:cond delay="0"/>
                      </p:stCondLst>
                      <p:childTnLst>
                        <p:par>
                          <p:cTn id="349" fill="hold">
                            <p:stCondLst>
                              <p:cond delay="0"/>
                            </p:stCondLst>
                            <p:childTnLst>
                              <p:par>
                                <p:cTn id="350" presetID="42" presetClass="path" presetSubtype="0" accel="50000" decel="50000" fill="hold" grpId="0" nodeType="clickEffect">
                                  <p:stCondLst>
                                    <p:cond delay="0"/>
                                  </p:stCondLst>
                                  <p:childTnLst>
                                    <p:animMotion origin="layout" path="M 4.44444E-6 1.7284E-6 L -0.72622 1.58518 " pathEditMode="relative" rAng="0" ptsTypes="AA">
                                      <p:cBhvr>
                                        <p:cTn id="351" dur="2000" fill="hold"/>
                                        <p:tgtEl>
                                          <p:spTgt spid="793"/>
                                        </p:tgtEl>
                                        <p:attrNameLst>
                                          <p:attrName>ppt_x</p:attrName>
                                          <p:attrName>ppt_y</p:attrName>
                                        </p:attrNameLst>
                                      </p:cBhvr>
                                      <p:rCtr x="-36319" y="79259"/>
                                    </p:animMotion>
                                  </p:childTnLst>
                                  <p:subTnLst>
                                    <p:set>
                                      <p:cBhvr override="childStyle">
                                        <p:cTn dur="1" fill="hold" display="0" masterRel="nextClick" afterEffect="1"/>
                                        <p:tgtEl>
                                          <p:spTgt spid="793"/>
                                        </p:tgtEl>
                                        <p:attrNameLst>
                                          <p:attrName>style.visibility</p:attrName>
                                        </p:attrNameLst>
                                      </p:cBhvr>
                                      <p:to>
                                        <p:strVal val="hidden"/>
                                      </p:to>
                                    </p:set>
                                  </p:subTnLst>
                                </p:cTn>
                              </p:par>
                            </p:childTnLst>
                          </p:cTn>
                        </p:par>
                      </p:childTnLst>
                    </p:cTn>
                  </p:par>
                </p:childTnLst>
              </p:cTn>
              <p:nextCondLst>
                <p:cond evt="onClick" delay="0">
                  <p:tgtEl>
                    <p:spTgt spid="1029"/>
                  </p:tgtEl>
                </p:cond>
              </p:nextCondLst>
            </p:seq>
            <p:seq concurrent="1" nextAc="seek">
              <p:cTn id="352" restart="whenNotActive" fill="hold" evtFilter="cancelBubble" nodeType="interactiveSeq">
                <p:stCondLst>
                  <p:cond evt="onClick" delay="0">
                    <p:tgtEl>
                      <p:spTgt spid="1032"/>
                    </p:tgtEl>
                  </p:cond>
                </p:stCondLst>
                <p:endSync evt="end" delay="0">
                  <p:rtn val="all"/>
                </p:endSync>
                <p:childTnLst>
                  <p:par>
                    <p:cTn id="353" fill="hold">
                      <p:stCondLst>
                        <p:cond delay="0"/>
                      </p:stCondLst>
                      <p:childTnLst>
                        <p:par>
                          <p:cTn id="354" fill="hold">
                            <p:stCondLst>
                              <p:cond delay="0"/>
                            </p:stCondLst>
                            <p:childTnLst>
                              <p:par>
                                <p:cTn id="355" presetID="42" presetClass="path" presetSubtype="0" accel="50000" decel="50000" fill="hold" grpId="0" nodeType="clickEffect">
                                  <p:stCondLst>
                                    <p:cond delay="0"/>
                                  </p:stCondLst>
                                  <p:childTnLst>
                                    <p:animMotion origin="layout" path="M -0.00486 0.00216 L -0.7283 1.22253 " pathEditMode="relative" rAng="0" ptsTypes="AA">
                                      <p:cBhvr>
                                        <p:cTn id="356" dur="2000" fill="hold"/>
                                        <p:tgtEl>
                                          <p:spTgt spid="798"/>
                                        </p:tgtEl>
                                        <p:attrNameLst>
                                          <p:attrName>ppt_x</p:attrName>
                                          <p:attrName>ppt_y</p:attrName>
                                        </p:attrNameLst>
                                      </p:cBhvr>
                                      <p:rCtr x="-36181" y="61019"/>
                                    </p:animMotion>
                                  </p:childTnLst>
                                  <p:subTnLst>
                                    <p:set>
                                      <p:cBhvr override="childStyle">
                                        <p:cTn dur="1" fill="hold" display="0" masterRel="nextClick" afterEffect="1"/>
                                        <p:tgtEl>
                                          <p:spTgt spid="798"/>
                                        </p:tgtEl>
                                        <p:attrNameLst>
                                          <p:attrName>style.visibility</p:attrName>
                                        </p:attrNameLst>
                                      </p:cBhvr>
                                      <p:to>
                                        <p:strVal val="hidden"/>
                                      </p:to>
                                    </p:set>
                                  </p:subTnLst>
                                </p:cTn>
                              </p:par>
                            </p:childTnLst>
                          </p:cTn>
                        </p:par>
                      </p:childTnLst>
                    </p:cTn>
                  </p:par>
                </p:childTnLst>
              </p:cTn>
              <p:nextCondLst>
                <p:cond evt="onClick" delay="0">
                  <p:tgtEl>
                    <p:spTgt spid="1032"/>
                  </p:tgtEl>
                </p:cond>
              </p:nextCondLst>
            </p:seq>
            <p:seq concurrent="1" nextAc="seek">
              <p:cTn id="357" restart="whenNotActive" fill="hold" evtFilter="cancelBubble" nodeType="interactiveSeq">
                <p:stCondLst>
                  <p:cond evt="onClick" delay="0">
                    <p:tgtEl>
                      <p:spTgt spid="1035"/>
                    </p:tgtEl>
                  </p:cond>
                </p:stCondLst>
                <p:endSync evt="end" delay="0">
                  <p:rtn val="all"/>
                </p:endSync>
                <p:childTnLst>
                  <p:par>
                    <p:cTn id="358" fill="hold">
                      <p:stCondLst>
                        <p:cond delay="0"/>
                      </p:stCondLst>
                      <p:childTnLst>
                        <p:par>
                          <p:cTn id="359" fill="hold">
                            <p:stCondLst>
                              <p:cond delay="0"/>
                            </p:stCondLst>
                            <p:childTnLst>
                              <p:par>
                                <p:cTn id="360" presetID="42" presetClass="path" presetSubtype="0" accel="50000" decel="50000" fill="hold" grpId="0" nodeType="clickEffect">
                                  <p:stCondLst>
                                    <p:cond delay="0"/>
                                  </p:stCondLst>
                                  <p:childTnLst>
                                    <p:animMotion origin="layout" path="M 0.00121 3.08642E-6 L -0.7658 0.85185 " pathEditMode="relative" rAng="0" ptsTypes="AA">
                                      <p:cBhvr>
                                        <p:cTn id="361" dur="2000" fill="hold"/>
                                        <p:tgtEl>
                                          <p:spTgt spid="814"/>
                                        </p:tgtEl>
                                        <p:attrNameLst>
                                          <p:attrName>ppt_x</p:attrName>
                                          <p:attrName>ppt_y</p:attrName>
                                        </p:attrNameLst>
                                      </p:cBhvr>
                                      <p:rCtr x="-38351" y="42593"/>
                                    </p:animMotion>
                                  </p:childTnLst>
                                  <p:subTnLst>
                                    <p:set>
                                      <p:cBhvr override="childStyle">
                                        <p:cTn dur="1" fill="hold" display="0" masterRel="nextClick" afterEffect="1"/>
                                        <p:tgtEl>
                                          <p:spTgt spid="814"/>
                                        </p:tgtEl>
                                        <p:attrNameLst>
                                          <p:attrName>style.visibility</p:attrName>
                                        </p:attrNameLst>
                                      </p:cBhvr>
                                      <p:to>
                                        <p:strVal val="hidden"/>
                                      </p:to>
                                    </p:set>
                                  </p:subTnLst>
                                </p:cTn>
                              </p:par>
                            </p:childTnLst>
                          </p:cTn>
                        </p:par>
                      </p:childTnLst>
                    </p:cTn>
                  </p:par>
                </p:childTnLst>
              </p:cTn>
              <p:nextCondLst>
                <p:cond evt="onClick" delay="0">
                  <p:tgtEl>
                    <p:spTgt spid="1035"/>
                  </p:tgtEl>
                </p:cond>
              </p:nextCondLst>
            </p:seq>
            <p:seq concurrent="1" nextAc="seek">
              <p:cTn id="362" restart="whenNotActive" fill="hold" evtFilter="cancelBubble" nodeType="interactiveSeq">
                <p:stCondLst>
                  <p:cond evt="onClick" delay="0">
                    <p:tgtEl>
                      <p:spTgt spid="1038"/>
                    </p:tgtEl>
                  </p:cond>
                </p:stCondLst>
                <p:endSync evt="end" delay="0">
                  <p:rtn val="all"/>
                </p:endSync>
                <p:childTnLst>
                  <p:par>
                    <p:cTn id="363" fill="hold">
                      <p:stCondLst>
                        <p:cond delay="0"/>
                      </p:stCondLst>
                      <p:childTnLst>
                        <p:par>
                          <p:cTn id="364" fill="hold">
                            <p:stCondLst>
                              <p:cond delay="0"/>
                            </p:stCondLst>
                            <p:childTnLst>
                              <p:par>
                                <p:cTn id="365" presetID="42" presetClass="path" presetSubtype="0" accel="50000" decel="50000" fill="hold" grpId="0" nodeType="clickEffect">
                                  <p:stCondLst>
                                    <p:cond delay="0"/>
                                  </p:stCondLst>
                                  <p:childTnLst>
                                    <p:animMotion origin="layout" path="M -3.05556E-6 -2.34568E-6 L -0.76354 0.55741 " pathEditMode="relative" rAng="0" ptsTypes="AA">
                                      <p:cBhvr>
                                        <p:cTn id="366" dur="2000" fill="hold"/>
                                        <p:tgtEl>
                                          <p:spTgt spid="819"/>
                                        </p:tgtEl>
                                        <p:attrNameLst>
                                          <p:attrName>ppt_x</p:attrName>
                                          <p:attrName>ppt_y</p:attrName>
                                        </p:attrNameLst>
                                      </p:cBhvr>
                                      <p:rCtr x="-38177" y="27870"/>
                                    </p:animMotion>
                                  </p:childTnLst>
                                  <p:subTnLst>
                                    <p:set>
                                      <p:cBhvr override="childStyle">
                                        <p:cTn dur="1" fill="hold" display="0" masterRel="nextClick" afterEffect="1"/>
                                        <p:tgtEl>
                                          <p:spTgt spid="819"/>
                                        </p:tgtEl>
                                        <p:attrNameLst>
                                          <p:attrName>style.visibility</p:attrName>
                                        </p:attrNameLst>
                                      </p:cBhvr>
                                      <p:to>
                                        <p:strVal val="hidden"/>
                                      </p:to>
                                    </p:set>
                                  </p:subTnLst>
                                </p:cTn>
                              </p:par>
                            </p:childTnLst>
                          </p:cTn>
                        </p:par>
                      </p:childTnLst>
                    </p:cTn>
                  </p:par>
                </p:childTnLst>
              </p:cTn>
              <p:nextCondLst>
                <p:cond evt="onClick" delay="0">
                  <p:tgtEl>
                    <p:spTgt spid="1038"/>
                  </p:tgtEl>
                </p:cond>
              </p:nextCondLst>
            </p:seq>
            <p:seq concurrent="1" nextAc="seek">
              <p:cTn id="367" restart="whenNotActive" fill="hold" evtFilter="cancelBubble" nodeType="interactiveSeq">
                <p:stCondLst>
                  <p:cond evt="onClick" delay="0">
                    <p:tgtEl>
                      <p:spTgt spid="1041"/>
                    </p:tgtEl>
                  </p:cond>
                </p:stCondLst>
                <p:endSync evt="end" delay="0">
                  <p:rtn val="all"/>
                </p:endSync>
                <p:childTnLst>
                  <p:par>
                    <p:cTn id="368" fill="hold">
                      <p:stCondLst>
                        <p:cond delay="0"/>
                      </p:stCondLst>
                      <p:childTnLst>
                        <p:par>
                          <p:cTn id="369" fill="hold">
                            <p:stCondLst>
                              <p:cond delay="0"/>
                            </p:stCondLst>
                            <p:childTnLst>
                              <p:par>
                                <p:cTn id="370" presetID="42" presetClass="path" presetSubtype="0" accel="50000" decel="50000" fill="hold" grpId="0" nodeType="clickEffect">
                                  <p:stCondLst>
                                    <p:cond delay="0"/>
                                  </p:stCondLst>
                                  <p:childTnLst>
                                    <p:animMotion origin="layout" path="M -0.02066 0.01296 L -0.75659 0.29475 " pathEditMode="relative" rAng="0" ptsTypes="AA">
                                      <p:cBhvr>
                                        <p:cTn id="371" dur="2000" fill="hold"/>
                                        <p:tgtEl>
                                          <p:spTgt spid="824"/>
                                        </p:tgtEl>
                                        <p:attrNameLst>
                                          <p:attrName>ppt_x</p:attrName>
                                          <p:attrName>ppt_y</p:attrName>
                                        </p:attrNameLst>
                                      </p:cBhvr>
                                      <p:rCtr x="-36806" y="14074"/>
                                    </p:animMotion>
                                  </p:childTnLst>
                                  <p:subTnLst>
                                    <p:set>
                                      <p:cBhvr override="childStyle">
                                        <p:cTn dur="1" fill="hold" display="0" masterRel="nextClick" afterEffect="1"/>
                                        <p:tgtEl>
                                          <p:spTgt spid="824"/>
                                        </p:tgtEl>
                                        <p:attrNameLst>
                                          <p:attrName>style.visibility</p:attrName>
                                        </p:attrNameLst>
                                      </p:cBhvr>
                                      <p:to>
                                        <p:strVal val="hidden"/>
                                      </p:to>
                                    </p:set>
                                  </p:subTnLst>
                                </p:cTn>
                              </p:par>
                            </p:childTnLst>
                          </p:cTn>
                        </p:par>
                      </p:childTnLst>
                    </p:cTn>
                  </p:par>
                </p:childTnLst>
              </p:cTn>
              <p:nextCondLst>
                <p:cond evt="onClick" delay="0">
                  <p:tgtEl>
                    <p:spTgt spid="1041"/>
                  </p:tgtEl>
                </p:cond>
              </p:nextCondLst>
            </p:seq>
            <p:seq concurrent="1" nextAc="seek">
              <p:cTn id="372" restart="whenNotActive" fill="hold" evtFilter="cancelBubble" nodeType="interactiveSeq">
                <p:stCondLst>
                  <p:cond evt="onClick" delay="0">
                    <p:tgtEl>
                      <p:spTgt spid="1044"/>
                    </p:tgtEl>
                  </p:cond>
                </p:stCondLst>
                <p:endSync evt="end" delay="0">
                  <p:rtn val="all"/>
                </p:endSync>
                <p:childTnLst>
                  <p:par>
                    <p:cTn id="373" fill="hold">
                      <p:stCondLst>
                        <p:cond delay="0"/>
                      </p:stCondLst>
                      <p:childTnLst>
                        <p:par>
                          <p:cTn id="374" fill="hold">
                            <p:stCondLst>
                              <p:cond delay="0"/>
                            </p:stCondLst>
                            <p:childTnLst>
                              <p:par>
                                <p:cTn id="375" presetID="42" presetClass="path" presetSubtype="0" accel="50000" decel="50000" fill="hold" grpId="0" nodeType="clickEffect">
                                  <p:stCondLst>
                                    <p:cond delay="0"/>
                                  </p:stCondLst>
                                  <p:childTnLst>
                                    <p:animMotion origin="layout" path="M -0.0085 -0.0108 L -0.68559 -0.03642 " pathEditMode="relative" rAng="0" ptsTypes="AA">
                                      <p:cBhvr>
                                        <p:cTn id="376" dur="2000" fill="hold"/>
                                        <p:tgtEl>
                                          <p:spTgt spid="834"/>
                                        </p:tgtEl>
                                        <p:attrNameLst>
                                          <p:attrName>ppt_x</p:attrName>
                                          <p:attrName>ppt_y</p:attrName>
                                        </p:attrNameLst>
                                      </p:cBhvr>
                                      <p:rCtr x="-33854" y="-1296"/>
                                    </p:animMotion>
                                  </p:childTnLst>
                                  <p:subTnLst>
                                    <p:set>
                                      <p:cBhvr override="childStyle">
                                        <p:cTn dur="1" fill="hold" display="0" masterRel="nextClick" afterEffect="1"/>
                                        <p:tgtEl>
                                          <p:spTgt spid="834"/>
                                        </p:tgtEl>
                                        <p:attrNameLst>
                                          <p:attrName>style.visibility</p:attrName>
                                        </p:attrNameLst>
                                      </p:cBhvr>
                                      <p:to>
                                        <p:strVal val="hidden"/>
                                      </p:to>
                                    </p:set>
                                  </p:subTnLst>
                                </p:cTn>
                              </p:par>
                            </p:childTnLst>
                          </p:cTn>
                        </p:par>
                      </p:childTnLst>
                    </p:cTn>
                  </p:par>
                </p:childTnLst>
              </p:cTn>
              <p:nextCondLst>
                <p:cond evt="onClick" delay="0">
                  <p:tgtEl>
                    <p:spTgt spid="1044"/>
                  </p:tgtEl>
                </p:cond>
              </p:nextCondLst>
            </p:seq>
            <p:seq concurrent="1" nextAc="seek">
              <p:cTn id="377" restart="whenNotActive" fill="hold" evtFilter="cancelBubble" nodeType="interactiveSeq">
                <p:stCondLst>
                  <p:cond evt="onClick" delay="0">
                    <p:tgtEl>
                      <p:spTgt spid="1047"/>
                    </p:tgtEl>
                  </p:cond>
                </p:stCondLst>
                <p:endSync evt="end" delay="0">
                  <p:rtn val="all"/>
                </p:endSync>
                <p:childTnLst>
                  <p:par>
                    <p:cTn id="378" fill="hold">
                      <p:stCondLst>
                        <p:cond delay="0"/>
                      </p:stCondLst>
                      <p:childTnLst>
                        <p:par>
                          <p:cTn id="379" fill="hold">
                            <p:stCondLst>
                              <p:cond delay="0"/>
                            </p:stCondLst>
                            <p:childTnLst>
                              <p:par>
                                <p:cTn id="380" presetID="42" presetClass="path" presetSubtype="0" accel="50000" decel="50000" fill="hold" grpId="0" nodeType="clickEffect">
                                  <p:stCondLst>
                                    <p:cond delay="0"/>
                                  </p:stCondLst>
                                  <p:childTnLst>
                                    <p:animMotion origin="layout" path="M -1.94444E-6 4.19753E-6 L -0.77465 -0.38303 " pathEditMode="relative" rAng="0" ptsTypes="AA">
                                      <p:cBhvr>
                                        <p:cTn id="381" dur="2000" fill="hold"/>
                                        <p:tgtEl>
                                          <p:spTgt spid="840"/>
                                        </p:tgtEl>
                                        <p:attrNameLst>
                                          <p:attrName>ppt_x</p:attrName>
                                          <p:attrName>ppt_y</p:attrName>
                                        </p:attrNameLst>
                                      </p:cBhvr>
                                      <p:rCtr x="-38733" y="-19167"/>
                                    </p:animMotion>
                                  </p:childTnLst>
                                  <p:subTnLst>
                                    <p:set>
                                      <p:cBhvr override="childStyle">
                                        <p:cTn dur="1" fill="hold" display="0" masterRel="nextClick" afterEffect="1"/>
                                        <p:tgtEl>
                                          <p:spTgt spid="840"/>
                                        </p:tgtEl>
                                        <p:attrNameLst>
                                          <p:attrName>style.visibility</p:attrName>
                                        </p:attrNameLst>
                                      </p:cBhvr>
                                      <p:to>
                                        <p:strVal val="hidden"/>
                                      </p:to>
                                    </p:set>
                                  </p:subTnLst>
                                </p:cTn>
                              </p:par>
                            </p:childTnLst>
                          </p:cTn>
                        </p:par>
                      </p:childTnLst>
                    </p:cTn>
                  </p:par>
                </p:childTnLst>
              </p:cTn>
              <p:nextCondLst>
                <p:cond evt="onClick" delay="0">
                  <p:tgtEl>
                    <p:spTgt spid="1047"/>
                  </p:tgtEl>
                </p:cond>
              </p:nextCondLst>
            </p:seq>
            <p:seq concurrent="1" nextAc="seek">
              <p:cTn id="382" restart="whenNotActive" fill="hold" evtFilter="cancelBubble" nodeType="interactiveSeq">
                <p:stCondLst>
                  <p:cond evt="onClick" delay="0">
                    <p:tgtEl>
                      <p:spTgt spid="1050"/>
                    </p:tgtEl>
                  </p:cond>
                </p:stCondLst>
                <p:endSync evt="end" delay="0">
                  <p:rtn val="all"/>
                </p:endSync>
                <p:childTnLst>
                  <p:par>
                    <p:cTn id="383" fill="hold">
                      <p:stCondLst>
                        <p:cond delay="0"/>
                      </p:stCondLst>
                      <p:childTnLst>
                        <p:par>
                          <p:cTn id="384" fill="hold">
                            <p:stCondLst>
                              <p:cond delay="0"/>
                            </p:stCondLst>
                            <p:childTnLst>
                              <p:par>
                                <p:cTn id="385" presetID="42" presetClass="path" presetSubtype="0" accel="50000" decel="50000" fill="hold" grpId="0" nodeType="clickEffect">
                                  <p:stCondLst>
                                    <p:cond delay="0"/>
                                  </p:stCondLst>
                                  <p:childTnLst>
                                    <p:animMotion origin="layout" path="M -0.00243 4.5679E-6 L -0.7849 -0.70155 " pathEditMode="relative" rAng="0" ptsTypes="AA">
                                      <p:cBhvr>
                                        <p:cTn id="386" dur="2000" fill="hold"/>
                                        <p:tgtEl>
                                          <p:spTgt spid="852"/>
                                        </p:tgtEl>
                                        <p:attrNameLst>
                                          <p:attrName>ppt_x</p:attrName>
                                          <p:attrName>ppt_y</p:attrName>
                                        </p:attrNameLst>
                                      </p:cBhvr>
                                      <p:rCtr x="-39132" y="-35093"/>
                                    </p:animMotion>
                                  </p:childTnLst>
                                  <p:subTnLst>
                                    <p:set>
                                      <p:cBhvr override="childStyle">
                                        <p:cTn dur="1" fill="hold" display="0" masterRel="nextClick" afterEffect="1"/>
                                        <p:tgtEl>
                                          <p:spTgt spid="852"/>
                                        </p:tgtEl>
                                        <p:attrNameLst>
                                          <p:attrName>style.visibility</p:attrName>
                                        </p:attrNameLst>
                                      </p:cBhvr>
                                      <p:to>
                                        <p:strVal val="hidden"/>
                                      </p:to>
                                    </p:set>
                                  </p:subTnLst>
                                </p:cTn>
                              </p:par>
                            </p:childTnLst>
                          </p:cTn>
                        </p:par>
                      </p:childTnLst>
                    </p:cTn>
                  </p:par>
                </p:childTnLst>
              </p:cTn>
              <p:nextCondLst>
                <p:cond evt="onClick" delay="0">
                  <p:tgtEl>
                    <p:spTgt spid="1050"/>
                  </p:tgtEl>
                </p:cond>
              </p:nextCondLst>
            </p:seq>
            <p:seq concurrent="1" nextAc="seek">
              <p:cTn id="387" restart="whenNotActive" fill="hold" evtFilter="cancelBubble" nodeType="interactiveSeq">
                <p:stCondLst>
                  <p:cond evt="onClick" delay="0">
                    <p:tgtEl>
                      <p:spTgt spid="1053"/>
                    </p:tgtEl>
                  </p:cond>
                </p:stCondLst>
                <p:endSync evt="end" delay="0">
                  <p:rtn val="all"/>
                </p:endSync>
                <p:childTnLst>
                  <p:par>
                    <p:cTn id="388" fill="hold">
                      <p:stCondLst>
                        <p:cond delay="0"/>
                      </p:stCondLst>
                      <p:childTnLst>
                        <p:par>
                          <p:cTn id="389" fill="hold">
                            <p:stCondLst>
                              <p:cond delay="0"/>
                            </p:stCondLst>
                            <p:childTnLst>
                              <p:par>
                                <p:cTn id="390" presetID="42" presetClass="path" presetSubtype="0" accel="50000" decel="50000" fill="hold" grpId="0" nodeType="clickEffect">
                                  <p:stCondLst>
                                    <p:cond delay="0"/>
                                  </p:stCondLst>
                                  <p:childTnLst>
                                    <p:animMotion origin="layout" path="M -3.05556E-6 -1.97531E-6 L -0.76128 -0.99568 " pathEditMode="relative" rAng="0" ptsTypes="AA">
                                      <p:cBhvr>
                                        <p:cTn id="391" dur="2000" fill="hold"/>
                                        <p:tgtEl>
                                          <p:spTgt spid="857"/>
                                        </p:tgtEl>
                                        <p:attrNameLst>
                                          <p:attrName>ppt_x</p:attrName>
                                          <p:attrName>ppt_y</p:attrName>
                                        </p:attrNameLst>
                                      </p:cBhvr>
                                      <p:rCtr x="-38073" y="-49784"/>
                                    </p:animMotion>
                                  </p:childTnLst>
                                  <p:subTnLst>
                                    <p:set>
                                      <p:cBhvr override="childStyle">
                                        <p:cTn dur="1" fill="hold" display="0" masterRel="nextClick" afterEffect="1"/>
                                        <p:tgtEl>
                                          <p:spTgt spid="857"/>
                                        </p:tgtEl>
                                        <p:attrNameLst>
                                          <p:attrName>style.visibility</p:attrName>
                                        </p:attrNameLst>
                                      </p:cBhvr>
                                      <p:to>
                                        <p:strVal val="hidden"/>
                                      </p:to>
                                    </p:set>
                                  </p:subTnLst>
                                </p:cTn>
                              </p:par>
                            </p:childTnLst>
                          </p:cTn>
                        </p:par>
                      </p:childTnLst>
                    </p:cTn>
                  </p:par>
                </p:childTnLst>
              </p:cTn>
              <p:nextCondLst>
                <p:cond evt="onClick" delay="0">
                  <p:tgtEl>
                    <p:spTgt spid="1053"/>
                  </p:tgtEl>
                </p:cond>
              </p:nextCondLst>
            </p:seq>
            <p:seq concurrent="1" nextAc="seek">
              <p:cTn id="392" restart="whenNotActive" fill="hold" evtFilter="cancelBubble" nodeType="interactiveSeq">
                <p:stCondLst>
                  <p:cond evt="onClick" delay="0">
                    <p:tgtEl>
                      <p:spTgt spid="1056"/>
                    </p:tgtEl>
                  </p:cond>
                </p:stCondLst>
                <p:endSync evt="end" delay="0">
                  <p:rtn val="all"/>
                </p:endSync>
                <p:childTnLst>
                  <p:par>
                    <p:cTn id="393" fill="hold">
                      <p:stCondLst>
                        <p:cond delay="0"/>
                      </p:stCondLst>
                      <p:childTnLst>
                        <p:par>
                          <p:cTn id="394" fill="hold">
                            <p:stCondLst>
                              <p:cond delay="0"/>
                            </p:stCondLst>
                            <p:childTnLst>
                              <p:par>
                                <p:cTn id="395" presetID="42" presetClass="path" presetSubtype="0" accel="50000" decel="50000" fill="hold" grpId="0" nodeType="clickEffect">
                                  <p:stCondLst>
                                    <p:cond delay="0"/>
                                  </p:stCondLst>
                                  <p:childTnLst>
                                    <p:animMotion origin="layout" path="M -0.00243 -3.20988E-6 L -0.78785 -1.26203 " pathEditMode="relative" rAng="0" ptsTypes="AA">
                                      <p:cBhvr>
                                        <p:cTn id="396" dur="2000" fill="hold"/>
                                        <p:tgtEl>
                                          <p:spTgt spid="863"/>
                                        </p:tgtEl>
                                        <p:attrNameLst>
                                          <p:attrName>ppt_x</p:attrName>
                                          <p:attrName>ppt_y</p:attrName>
                                        </p:attrNameLst>
                                      </p:cBhvr>
                                      <p:rCtr x="-39271" y="-63117"/>
                                    </p:animMotion>
                                  </p:childTnLst>
                                  <p:subTnLst>
                                    <p:set>
                                      <p:cBhvr override="childStyle">
                                        <p:cTn dur="1" fill="hold" display="0" masterRel="nextClick" afterEffect="1"/>
                                        <p:tgtEl>
                                          <p:spTgt spid="863"/>
                                        </p:tgtEl>
                                        <p:attrNameLst>
                                          <p:attrName>style.visibility</p:attrName>
                                        </p:attrNameLst>
                                      </p:cBhvr>
                                      <p:to>
                                        <p:strVal val="hidden"/>
                                      </p:to>
                                    </p:set>
                                  </p:subTnLst>
                                </p:cTn>
                              </p:par>
                            </p:childTnLst>
                          </p:cTn>
                        </p:par>
                      </p:childTnLst>
                    </p:cTn>
                  </p:par>
                </p:childTnLst>
              </p:cTn>
              <p:nextCondLst>
                <p:cond evt="onClick" delay="0">
                  <p:tgtEl>
                    <p:spTgt spid="1056"/>
                  </p:tgtEl>
                </p:cond>
              </p:nextCondLst>
            </p:seq>
            <p:seq concurrent="1" nextAc="seek">
              <p:cTn id="397" restart="whenNotActive" fill="hold" evtFilter="cancelBubble" nodeType="interactiveSeq">
                <p:stCondLst>
                  <p:cond evt="onClick" delay="0">
                    <p:tgtEl>
                      <p:spTgt spid="1059"/>
                    </p:tgtEl>
                  </p:cond>
                </p:stCondLst>
                <p:endSync evt="end" delay="0">
                  <p:rtn val="all"/>
                </p:endSync>
                <p:childTnLst>
                  <p:par>
                    <p:cTn id="398" fill="hold">
                      <p:stCondLst>
                        <p:cond delay="0"/>
                      </p:stCondLst>
                      <p:childTnLst>
                        <p:par>
                          <p:cTn id="399" fill="hold">
                            <p:stCondLst>
                              <p:cond delay="0"/>
                            </p:stCondLst>
                            <p:childTnLst>
                              <p:par>
                                <p:cTn id="400" presetID="42" presetClass="path" presetSubtype="0" accel="50000" decel="50000" fill="hold" grpId="0" nodeType="clickEffect">
                                  <p:stCondLst>
                                    <p:cond delay="0"/>
                                  </p:stCondLst>
                                  <p:childTnLst>
                                    <p:animMotion origin="layout" path="M -1.94444E-6 2.71605E-6 L -0.77083 -1.51482 " pathEditMode="relative" rAng="0" ptsTypes="AA">
                                      <p:cBhvr>
                                        <p:cTn id="401" dur="2000" fill="hold"/>
                                        <p:tgtEl>
                                          <p:spTgt spid="874"/>
                                        </p:tgtEl>
                                        <p:attrNameLst>
                                          <p:attrName>ppt_x</p:attrName>
                                          <p:attrName>ppt_y</p:attrName>
                                        </p:attrNameLst>
                                      </p:cBhvr>
                                      <p:rCtr x="-38542" y="-75741"/>
                                    </p:animMotion>
                                  </p:childTnLst>
                                  <p:subTnLst>
                                    <p:set>
                                      <p:cBhvr override="childStyle">
                                        <p:cTn dur="1" fill="hold" display="0" masterRel="nextClick" afterEffect="1"/>
                                        <p:tgtEl>
                                          <p:spTgt spid="874"/>
                                        </p:tgtEl>
                                        <p:attrNameLst>
                                          <p:attrName>style.visibility</p:attrName>
                                        </p:attrNameLst>
                                      </p:cBhvr>
                                      <p:to>
                                        <p:strVal val="hidden"/>
                                      </p:to>
                                    </p:set>
                                  </p:subTnLst>
                                </p:cTn>
                              </p:par>
                            </p:childTnLst>
                          </p:cTn>
                        </p:par>
                      </p:childTnLst>
                    </p:cTn>
                  </p:par>
                </p:childTnLst>
              </p:cTn>
              <p:nextCondLst>
                <p:cond evt="onClick" delay="0">
                  <p:tgtEl>
                    <p:spTgt spid="1059"/>
                  </p:tgtEl>
                </p:cond>
              </p:nextCondLst>
            </p:seq>
            <p:seq concurrent="1" nextAc="seek">
              <p:cTn id="402" restart="whenNotActive" fill="hold" evtFilter="cancelBubble" nodeType="interactiveSeq">
                <p:stCondLst>
                  <p:cond evt="onClick" delay="0">
                    <p:tgtEl>
                      <p:spTgt spid="1062"/>
                    </p:tgtEl>
                  </p:cond>
                </p:stCondLst>
                <p:endSync evt="end" delay="0">
                  <p:rtn val="all"/>
                </p:endSync>
                <p:childTnLst>
                  <p:par>
                    <p:cTn id="403" fill="hold">
                      <p:stCondLst>
                        <p:cond delay="0"/>
                      </p:stCondLst>
                      <p:childTnLst>
                        <p:par>
                          <p:cTn id="404" fill="hold">
                            <p:stCondLst>
                              <p:cond delay="0"/>
                            </p:stCondLst>
                            <p:childTnLst>
                              <p:par>
                                <p:cTn id="405" presetID="42" presetClass="path" presetSubtype="0" accel="50000" decel="50000" fill="hold" grpId="0" nodeType="clickEffect">
                                  <p:stCondLst>
                                    <p:cond delay="0"/>
                                  </p:stCondLst>
                                  <p:childTnLst>
                                    <p:animMotion origin="layout" path="M -3.61111E-6 -2.46914E-7 L -0.82708 -1.79907 " pathEditMode="relative" rAng="0" ptsTypes="AA">
                                      <p:cBhvr>
                                        <p:cTn id="406" dur="2000" fill="hold"/>
                                        <p:tgtEl>
                                          <p:spTgt spid="880"/>
                                        </p:tgtEl>
                                        <p:attrNameLst>
                                          <p:attrName>ppt_x</p:attrName>
                                          <p:attrName>ppt_y</p:attrName>
                                        </p:attrNameLst>
                                      </p:cBhvr>
                                      <p:rCtr x="-41354" y="-89969"/>
                                    </p:animMotion>
                                  </p:childTnLst>
                                  <p:subTnLst>
                                    <p:set>
                                      <p:cBhvr override="childStyle">
                                        <p:cTn dur="1" fill="hold" display="0" masterRel="nextClick" afterEffect="1"/>
                                        <p:tgtEl>
                                          <p:spTgt spid="880"/>
                                        </p:tgtEl>
                                        <p:attrNameLst>
                                          <p:attrName>style.visibility</p:attrName>
                                        </p:attrNameLst>
                                      </p:cBhvr>
                                      <p:to>
                                        <p:strVal val="hidden"/>
                                      </p:to>
                                    </p:set>
                                  </p:subTnLst>
                                </p:cTn>
                              </p:par>
                            </p:childTnLst>
                          </p:cTn>
                        </p:par>
                      </p:childTnLst>
                    </p:cTn>
                  </p:par>
                </p:childTnLst>
              </p:cTn>
              <p:nextCondLst>
                <p:cond evt="onClick" delay="0">
                  <p:tgtEl>
                    <p:spTgt spid="1062"/>
                  </p:tgtEl>
                </p:cond>
              </p:nextCondLst>
            </p:seq>
            <p:seq concurrent="1" nextAc="seek">
              <p:cTn id="407" restart="whenNotActive" fill="hold" evtFilter="cancelBubble" nodeType="interactiveSeq">
                <p:stCondLst>
                  <p:cond evt="onClick" delay="0">
                    <p:tgtEl>
                      <p:spTgt spid="1026"/>
                    </p:tgtEl>
                  </p:cond>
                </p:stCondLst>
                <p:endSync evt="end" delay="0">
                  <p:rtn val="all"/>
                </p:endSync>
                <p:childTnLst>
                  <p:par>
                    <p:cTn id="408" fill="hold">
                      <p:stCondLst>
                        <p:cond delay="0"/>
                      </p:stCondLst>
                      <p:childTnLst>
                        <p:par>
                          <p:cTn id="409" fill="hold">
                            <p:stCondLst>
                              <p:cond delay="0"/>
                            </p:stCondLst>
                            <p:childTnLst>
                              <p:par>
                                <p:cTn id="410" presetID="42" presetClass="path" presetSubtype="0" accel="50000" decel="50000" fill="hold" grpId="0" nodeType="clickEffect">
                                  <p:stCondLst>
                                    <p:cond delay="0"/>
                                  </p:stCondLst>
                                  <p:childTnLst>
                                    <p:animMotion origin="layout" path="M 4.16667E-6 2.59259E-6 L -0.71233 1.92685 " pathEditMode="relative" rAng="0" ptsTypes="AA">
                                      <p:cBhvr>
                                        <p:cTn id="411" dur="2000" fill="hold"/>
                                        <p:tgtEl>
                                          <p:spTgt spid="2"/>
                                        </p:tgtEl>
                                        <p:attrNameLst>
                                          <p:attrName>ppt_x</p:attrName>
                                          <p:attrName>ppt_y</p:attrName>
                                        </p:attrNameLst>
                                      </p:cBhvr>
                                      <p:rCtr x="-35625" y="96358"/>
                                    </p:animMotion>
                                  </p:childTnLst>
                                </p:cTn>
                              </p:par>
                            </p:childTnLst>
                          </p:cTn>
                        </p:par>
                      </p:childTnLst>
                    </p:cTn>
                  </p:par>
                  <p:par>
                    <p:cTn id="412" fill="hold">
                      <p:stCondLst>
                        <p:cond delay="indefinite"/>
                      </p:stCondLst>
                      <p:childTnLst>
                        <p:par>
                          <p:cTn id="413" fill="hold">
                            <p:stCondLst>
                              <p:cond delay="0"/>
                            </p:stCondLst>
                            <p:childTnLst>
                              <p:par>
                                <p:cTn id="414" presetID="1" presetClass="exit" presetSubtype="0" fill="hold" grpId="1" nodeType="clickEffect">
                                  <p:stCondLst>
                                    <p:cond delay="0"/>
                                  </p:stCondLst>
                                  <p:childTnLst>
                                    <p:set>
                                      <p:cBhvr>
                                        <p:cTn id="415"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416" restart="whenNotActive" fill="hold" evtFilter="cancelBubble" nodeType="interactiveSeq">
                <p:stCondLst>
                  <p:cond evt="onClick" delay="0">
                    <p:tgtEl>
                      <p:spTgt spid="1023"/>
                    </p:tgtEl>
                  </p:cond>
                </p:stCondLst>
                <p:endSync evt="end" delay="0">
                  <p:rtn val="all"/>
                </p:endSync>
                <p:childTnLst>
                  <p:par>
                    <p:cTn id="417" fill="hold">
                      <p:stCondLst>
                        <p:cond delay="0"/>
                      </p:stCondLst>
                      <p:childTnLst>
                        <p:par>
                          <p:cTn id="418" fill="hold">
                            <p:stCondLst>
                              <p:cond delay="0"/>
                            </p:stCondLst>
                            <p:childTnLst>
                              <p:par>
                                <p:cTn id="419" presetID="42" presetClass="path" presetSubtype="0" accel="50000" decel="50000" fill="hold" grpId="0" nodeType="clickEffect">
                                  <p:stCondLst>
                                    <p:cond delay="0"/>
                                  </p:stCondLst>
                                  <p:childTnLst>
                                    <p:animMotion origin="layout" path="M 4.72222E-6 1.23457E-7 L -0.3448 -0.04506 " pathEditMode="relative" rAng="0" ptsTypes="AA">
                                      <p:cBhvr>
                                        <p:cTn id="420" dur="1500" fill="hold"/>
                                        <p:tgtEl>
                                          <p:spTgt spid="338"/>
                                        </p:tgtEl>
                                        <p:attrNameLst>
                                          <p:attrName>ppt_x</p:attrName>
                                          <p:attrName>ppt_y</p:attrName>
                                        </p:attrNameLst>
                                      </p:cBhvr>
                                      <p:rCtr x="-17240" y="-2253"/>
                                    </p:animMotion>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338"/>
                                        </p:tgtEl>
                                        <p:attrNameLst>
                                          <p:attrName>style.visibility</p:attrName>
                                        </p:attrNameLst>
                                      </p:cBhvr>
                                      <p:to>
                                        <p:strVal val="hidden"/>
                                      </p:to>
                                    </p:set>
                                  </p:childTnLst>
                                </p:cTn>
                              </p:par>
                            </p:childTnLst>
                          </p:cTn>
                        </p:par>
                      </p:childTnLst>
                    </p:cTn>
                  </p:par>
                </p:childTnLst>
              </p:cTn>
              <p:nextCondLst>
                <p:cond evt="onClick" delay="0">
                  <p:tgtEl>
                    <p:spTgt spid="1023"/>
                  </p:tgtEl>
                </p:cond>
              </p:nextCondLst>
            </p:seq>
          </p:childTnLst>
        </p:cTn>
      </p:par>
    </p:tnLst>
    <p:bldLst>
      <p:bldP spid="840" grpId="0"/>
      <p:bldP spid="852" grpId="0"/>
      <p:bldP spid="857" grpId="0"/>
      <p:bldP spid="863" grpId="0"/>
      <p:bldP spid="874" grpId="0"/>
      <p:bldP spid="647" grpId="0"/>
      <p:bldP spid="880" grpId="0"/>
      <p:bldP spid="824" grpId="0"/>
      <p:bldP spid="601" grpId="0"/>
      <p:bldP spid="295" grpId="0"/>
      <p:bldP spid="301" grpId="0"/>
      <p:bldP spid="314" grpId="0"/>
      <p:bldP spid="326" grpId="0"/>
      <p:bldP spid="339" grpId="0"/>
      <p:bldP spid="344" grpId="0"/>
      <p:bldP spid="349" grpId="0"/>
      <p:bldP spid="354" grpId="0"/>
      <p:bldP spid="355" grpId="0"/>
      <p:bldP spid="389" grpId="0"/>
      <p:bldP spid="400" grpId="0"/>
      <p:bldP spid="405" grpId="0"/>
      <p:bldP spid="410" grpId="0"/>
      <p:bldP spid="415" grpId="0"/>
      <p:bldP spid="421" grpId="0"/>
      <p:bldP spid="434" grpId="0"/>
      <p:bldP spid="446" grpId="0"/>
      <p:bldP spid="461" grpId="0"/>
      <p:bldP spid="486" grpId="0"/>
      <p:bldP spid="499" grpId="0"/>
      <p:bldP spid="511" grpId="0"/>
      <p:bldP spid="524" grpId="0"/>
      <p:bldP spid="548" grpId="0"/>
      <p:bldP spid="553" grpId="0"/>
      <p:bldP spid="568" grpId="0"/>
      <p:bldP spid="573" grpId="0"/>
      <p:bldP spid="578" grpId="0"/>
      <p:bldP spid="588" grpId="0"/>
      <p:bldP spid="593" grpId="0"/>
      <p:bldP spid="598" grpId="0"/>
      <p:bldP spid="604" grpId="0"/>
      <p:bldP spid="609" grpId="0"/>
      <p:bldP spid="615" grpId="0"/>
      <p:bldP spid="620" grpId="0"/>
      <p:bldP spid="630" grpId="0"/>
      <p:bldP spid="635" grpId="0"/>
      <p:bldP spid="640" grpId="0"/>
      <p:bldP spid="645" grpId="0"/>
      <p:bldP spid="501" grpId="0"/>
      <p:bldP spid="534" grpId="0"/>
      <p:bldP spid="554" grpId="0"/>
      <p:bldP spid="559" grpId="0"/>
      <p:bldP spid="564" grpId="0"/>
      <p:bldP spid="621" grpId="0"/>
      <p:bldP spid="626" grpId="0"/>
      <p:bldP spid="652" grpId="0"/>
      <p:bldP spid="657" grpId="0"/>
      <p:bldP spid="663" grpId="0"/>
      <p:bldP spid="668" grpId="0"/>
      <p:bldP spid="679" grpId="0"/>
      <p:bldP spid="684" grpId="0"/>
      <p:bldP spid="689" grpId="0"/>
      <p:bldP spid="695" grpId="0"/>
      <p:bldP spid="705" grpId="0"/>
      <p:bldP spid="710" grpId="0"/>
      <p:bldP spid="720" grpId="0"/>
      <p:bldP spid="725" grpId="0"/>
      <p:bldP spid="736" grpId="0"/>
      <p:bldP spid="741" grpId="0"/>
      <p:bldP spid="746" grpId="0"/>
      <p:bldP spid="753" grpId="0"/>
      <p:bldP spid="758" grpId="0"/>
      <p:bldP spid="768" grpId="0"/>
      <p:bldP spid="793" grpId="0"/>
      <p:bldP spid="798" grpId="0"/>
      <p:bldP spid="814" grpId="0"/>
      <p:bldP spid="819" grpId="0"/>
      <p:bldP spid="834" grpId="0"/>
      <p:bldP spid="543" grpId="0"/>
      <p:bldP spid="285" grpId="0"/>
      <p:bldP spid="290" grpId="0"/>
      <p:bldP spid="279" grpId="0"/>
      <p:bldP spid="2" grpId="0"/>
      <p:bldP spid="2" grpId="1"/>
      <p:bldP spid="338" grpId="0"/>
      <p:bldP spid="338" grpId="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0C91_8Oc14z3MtPsVSL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st_und_Paket_D">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Post_und_Paket_D.potx" id="{6B7D0B32-7E90-4925-8BB3-24360600AA48}" vid="{939E466F-00A0-4F03-9DD1-540DE70A7E1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C7F5D6787BC148B85EC7B51E5CC0B7" ma:contentTypeVersion="0" ma:contentTypeDescription="Create a new document." ma:contentTypeScope="" ma:versionID="ddde617ba52a47d13acc19a961a3e59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0554A-76E5-4ADB-A1AA-D68AB5D2F93E}">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0D28A83-22C3-4E28-8EAD-AE34C4B87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404E5DC-2561-4A42-9BD7-38A87249C1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Post_und_Paket_D</Template>
  <TotalTime>0</TotalTime>
  <Words>3848</Words>
  <Application>Microsoft Office PowerPoint</Application>
  <PresentationFormat>On-screen Show (16:9)</PresentationFormat>
  <Paragraphs>578</Paragraphs>
  <Slides>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 Black</vt:lpstr>
      <vt:lpstr>Arial</vt:lpstr>
      <vt:lpstr>Wingdings</vt:lpstr>
      <vt:lpstr>Calibri</vt:lpstr>
      <vt:lpstr>Symbol</vt:lpstr>
      <vt:lpstr>Post_und_Paket_D</vt:lpstr>
      <vt:lpstr>think-cell Slide</vt:lpstr>
      <vt:lpstr>Fortune Cookies / Glückskekse</vt:lpstr>
      <vt:lpstr>PowerPoint Presentation</vt:lpstr>
    </vt:vector>
  </TitlesOfParts>
  <Company>DHL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note: Important instructions for information classification</dc:title>
  <dc:creator>Marthe Kortenbruck (Global CLP Team)</dc:creator>
  <cp:lastModifiedBy>Marita Wanning (DPDHL DE)</cp:lastModifiedBy>
  <cp:revision>280</cp:revision>
  <dcterms:created xsi:type="dcterms:W3CDTF">2020-04-29T13:02:45Z</dcterms:created>
  <dcterms:modified xsi:type="dcterms:W3CDTF">2021-01-11T09:26:04Z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0x01010009C7F5D6787BC148B85EC7B51E5CC0B7</vt:lpwstr>
  </property>
</Properties>
</file>